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theme/themeOverride1.xml" ContentType="application/vnd.openxmlformats-officedocument.themeOverr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commentAuthors.xml" ContentType="application/vnd.openxmlformats-officedocument.presentationml.commentAuthors+xml"/>
  <Override PartName="/ppt/slides/slide7.xml" ContentType="application/vnd.openxmlformats-officedocument.presentationml.slide+xml"/>
  <Override PartName="/ppt/slides/slide9.xml" ContentType="application/vnd.openxmlformats-officedocument.presentationml.slide+xml"/>
  <Override PartName="/ppt/slides/slide59.xml" ContentType="application/vnd.openxmlformats-officedocument.presentationml.slide+xml"/>
  <Override PartName="/ppt/slides/slide6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s/slide66.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slides/slide64.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s/slide62.xml" ContentType="application/vnd.openxmlformats-officedocument.presentationml.slide+xml"/>
  <Default Extension="jpeg" ContentType="image/jpeg"/>
  <Override PartName="/ppt/slideLayouts/slideLayout3.xml" ContentType="application/vnd.openxmlformats-officedocument.presentationml.slideLayout+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0.xml" ContentType="application/vnd.openxmlformats-officedocument.presentationml.slideLayout+xml"/>
  <Default Extension="gif" ContentType="image/gif"/>
  <Override PartName="/ppt/comments/comment1.xml" ContentType="application/vnd.openxmlformats-officedocument.presentationml.comments+xml"/>
  <Override PartName="/ppt/slides/slide8.xml" ContentType="application/vnd.openxmlformats-officedocument.presentationml.slide+xml"/>
  <Override PartName="/ppt/slides/slide49.xml" ContentType="application/vnd.openxmlformats-officedocument.presentationml.slide+xml"/>
  <Override PartName="/ppt/slides/slide69.xml" ContentType="application/vnd.openxmlformats-officedocument.presentationml.slide+xml"/>
  <Override PartName="/ppt/handoutMasters/handoutMaster1.xml" ContentType="application/vnd.openxmlformats-officedocument.presentationml.handoutMaster+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Layouts/slideLayout8.xml" ContentType="application/vnd.openxmlformats-officedocument.presentationml.slideLayout+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71"/>
  </p:notesMasterIdLst>
  <p:handoutMasterIdLst>
    <p:handoutMasterId r:id="rId72"/>
  </p:handoutMasterIdLst>
  <p:sldIdLst>
    <p:sldId id="257" r:id="rId2"/>
    <p:sldId id="258" r:id="rId3"/>
    <p:sldId id="259" r:id="rId4"/>
    <p:sldId id="260" r:id="rId5"/>
    <p:sldId id="261" r:id="rId6"/>
    <p:sldId id="262" r:id="rId7"/>
    <p:sldId id="263" r:id="rId8"/>
    <p:sldId id="264" r:id="rId9"/>
    <p:sldId id="265" r:id="rId10"/>
    <p:sldId id="266" r:id="rId11"/>
    <p:sldId id="267" r:id="rId12"/>
    <p:sldId id="268" r:id="rId13"/>
    <p:sldId id="269" r:id="rId14"/>
    <p:sldId id="270" r:id="rId15"/>
    <p:sldId id="271" r:id="rId16"/>
    <p:sldId id="272" r:id="rId17"/>
    <p:sldId id="273" r:id="rId18"/>
    <p:sldId id="274" r:id="rId19"/>
    <p:sldId id="275" r:id="rId20"/>
    <p:sldId id="276" r:id="rId21"/>
    <p:sldId id="277" r:id="rId22"/>
    <p:sldId id="278" r:id="rId23"/>
    <p:sldId id="279" r:id="rId24"/>
    <p:sldId id="280" r:id="rId25"/>
    <p:sldId id="281" r:id="rId26"/>
    <p:sldId id="282" r:id="rId27"/>
    <p:sldId id="283" r:id="rId28"/>
    <p:sldId id="284" r:id="rId29"/>
    <p:sldId id="285" r:id="rId30"/>
    <p:sldId id="286" r:id="rId31"/>
    <p:sldId id="287" r:id="rId32"/>
    <p:sldId id="288" r:id="rId33"/>
    <p:sldId id="289" r:id="rId34"/>
    <p:sldId id="290" r:id="rId35"/>
    <p:sldId id="291" r:id="rId36"/>
    <p:sldId id="292" r:id="rId37"/>
    <p:sldId id="293" r:id="rId38"/>
    <p:sldId id="294" r:id="rId39"/>
    <p:sldId id="295" r:id="rId40"/>
    <p:sldId id="296" r:id="rId41"/>
    <p:sldId id="297" r:id="rId42"/>
    <p:sldId id="298" r:id="rId43"/>
    <p:sldId id="299" r:id="rId44"/>
    <p:sldId id="300" r:id="rId45"/>
    <p:sldId id="301" r:id="rId46"/>
    <p:sldId id="302" r:id="rId47"/>
    <p:sldId id="303" r:id="rId48"/>
    <p:sldId id="304" r:id="rId49"/>
    <p:sldId id="305" r:id="rId50"/>
    <p:sldId id="306" r:id="rId51"/>
    <p:sldId id="307" r:id="rId52"/>
    <p:sldId id="308" r:id="rId53"/>
    <p:sldId id="309" r:id="rId54"/>
    <p:sldId id="310" r:id="rId55"/>
    <p:sldId id="311" r:id="rId56"/>
    <p:sldId id="312" r:id="rId57"/>
    <p:sldId id="313" r:id="rId58"/>
    <p:sldId id="314" r:id="rId59"/>
    <p:sldId id="315" r:id="rId60"/>
    <p:sldId id="316" r:id="rId61"/>
    <p:sldId id="317" r:id="rId62"/>
    <p:sldId id="318" r:id="rId63"/>
    <p:sldId id="319" r:id="rId64"/>
    <p:sldId id="320" r:id="rId65"/>
    <p:sldId id="321" r:id="rId66"/>
    <p:sldId id="322" r:id="rId67"/>
    <p:sldId id="323" r:id="rId68"/>
    <p:sldId id="324" r:id="rId69"/>
    <p:sldId id="325" r:id="rId70"/>
  </p:sldIdLst>
  <p:sldSz cx="9144000" cy="6858000" type="screen4x3"/>
  <p:notesSz cx="6858000" cy="9144000"/>
  <p:custShowLst>
    <p:custShow name="Custom Show 1" id="0">
      <p:sldLst>
        <p:sld r:id="rId2"/>
        <p:sld r:id="rId3"/>
        <p:sld r:id="rId4"/>
        <p:sld r:id="rId5"/>
        <p:sld r:id="rId6"/>
        <p:sld r:id="rId7"/>
        <p:sld r:id="rId8"/>
        <p:sld r:id="rId9"/>
        <p:sld r:id="rId11"/>
        <p:sld r:id="rId12"/>
        <p:sld r:id="rId13"/>
        <p:sld r:id="rId14"/>
        <p:sld r:id="rId15"/>
        <p:sld r:id="rId16"/>
        <p:sld r:id="rId17"/>
        <p:sld r:id="rId19"/>
        <p:sld r:id="rId20"/>
        <p:sld r:id="rId21"/>
        <p:sld r:id="rId22"/>
        <p:sld r:id="rId25"/>
        <p:sld r:id="rId26"/>
        <p:sld r:id="rId31"/>
        <p:sld r:id="rId32"/>
        <p:sld r:id="rId37"/>
        <p:sld r:id="rId38"/>
        <p:sld r:id="rId39"/>
        <p:sld r:id="rId43"/>
        <p:sld r:id="rId44"/>
        <p:sld r:id="rId45"/>
        <p:sld r:id="rId46"/>
        <p:sld r:id="rId47"/>
      </p:sldLst>
    </p:custShow>
  </p:custShow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Rania Baleela" initials="RB" lastIdx="1" clrIdx="0"/>
  <p:cmAuthor id="1" name="RaniaBaleela" initials="RB" lastIdx="4" clrIdx="1"/>
  <p:cmAuthor id="2" name="marwa" initials="m" lastIdx="1" clrIdx="2"/>
</p:cmAuthorLst>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showPr>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9779" autoAdjust="0"/>
    <p:restoredTop sz="94660"/>
  </p:normalViewPr>
  <p:slideViewPr>
    <p:cSldViewPr>
      <p:cViewPr>
        <p:scale>
          <a:sx n="73" d="100"/>
          <a:sy n="73" d="100"/>
        </p:scale>
        <p:origin x="-1122" y="66"/>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p:cViewPr varScale="1">
        <p:scale>
          <a:sx n="55" d="100"/>
          <a:sy n="55" d="100"/>
        </p:scale>
        <p:origin x="-2856" y="-102"/>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theme" Target="theme/theme1.xml"/><Relationship Id="rId7" Type="http://schemas.openxmlformats.org/officeDocument/2006/relationships/slide" Target="slides/slide6.xml"/><Relationship Id="rId71"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commentAuthors" Target="commentAuthor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handoutMaster" Target="handoutMasters/handoutMaster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s>
</file>

<file path=ppt/comments/comment1.xml><?xml version="1.0" encoding="utf-8"?>
<p:cmLst xmlns:a="http://schemas.openxmlformats.org/drawingml/2006/main" xmlns:r="http://schemas.openxmlformats.org/officeDocument/2006/relationships" xmlns:p="http://schemas.openxmlformats.org/presentationml/2006/main">
  <p:cm authorId="2" dt="2017-12-18T12:04:03.183" idx="1">
    <p:pos x="2976" y="2304"/>
    <p:text/>
  </p:cm>
</p:cmLst>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48909"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1048910"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4B7F72E0-280F-46EB-AFF4-70FBACFA8C30}" type="datetimeFigureOut">
              <a:rPr lang="en-GB" smtClean="0"/>
              <a:pPr/>
              <a:t>18/02/2018</a:t>
            </a:fld>
            <a:endParaRPr lang="en-GB"/>
          </a:p>
        </p:txBody>
      </p:sp>
      <p:sp>
        <p:nvSpPr>
          <p:cNvPr id="1048911"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1048912"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1AEDFDA5-5F14-47F6-87B9-8C0C3DDC802F}" type="slidenum">
              <a:rPr lang="en-GB" smtClean="0"/>
              <a:pPr/>
              <a:t>‹#›</a:t>
            </a:fld>
            <a:endParaRPr lang="en-GB"/>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48903"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1048904"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75FA453-AC2E-4F91-9070-0038B90A1DFF}" type="datetimeFigureOut">
              <a:rPr lang="en-GB" smtClean="0"/>
              <a:pPr/>
              <a:t>18/02/2018</a:t>
            </a:fld>
            <a:endParaRPr lang="en-GB"/>
          </a:p>
        </p:txBody>
      </p:sp>
      <p:sp>
        <p:nvSpPr>
          <p:cNvPr id="1048905"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1048906"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1048907"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1048908"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E36245B-9B87-42B5-AA1B-472C1462937E}" type="slidenum">
              <a:rPr lang="en-GB" smtClean="0"/>
              <a:pPr/>
              <a:t>‹#›</a:t>
            </a:fld>
            <a:endParaRPr lang="en-GB"/>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8664" name="Slide Image Placeholder 1"/>
          <p:cNvSpPr>
            <a:spLocks noGrp="1" noRot="1" noChangeAspect="1"/>
          </p:cNvSpPr>
          <p:nvPr>
            <p:ph type="sldImg"/>
          </p:nvPr>
        </p:nvSpPr>
        <p:spPr/>
      </p:sp>
      <p:sp>
        <p:nvSpPr>
          <p:cNvPr id="1048665" name="Notes Placeholder 2"/>
          <p:cNvSpPr>
            <a:spLocks noGrp="1"/>
          </p:cNvSpPr>
          <p:nvPr>
            <p:ph type="body" idx="1"/>
          </p:nvPr>
        </p:nvSpPr>
        <p:spPr/>
        <p:txBody>
          <a:bodyPr>
            <a:normAutofit/>
          </a:bodyPr>
          <a:lstStyle/>
          <a:p>
            <a:endParaRPr lang="en-US"/>
          </a:p>
        </p:txBody>
      </p:sp>
      <p:sp>
        <p:nvSpPr>
          <p:cNvPr id="1048666" name="Slide Number Placeholder 3"/>
          <p:cNvSpPr>
            <a:spLocks noGrp="1"/>
          </p:cNvSpPr>
          <p:nvPr>
            <p:ph type="sldNum" sz="quarter" idx="10"/>
          </p:nvPr>
        </p:nvSpPr>
        <p:spPr/>
        <p:txBody>
          <a:bodyPr/>
          <a:lstStyle/>
          <a:p>
            <a:fld id="{9E36245B-9B87-42B5-AA1B-472C1462937E}" type="slidenum">
              <a:rPr lang="en-GB" smtClean="0"/>
              <a:pPr/>
              <a:t>10</a:t>
            </a:fld>
            <a:endParaRPr lang="en-GB"/>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10486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48616" name="Rectangle 18"/>
          <p:cNvSpPr>
            <a:spLocks noChangeArrowheads="1"/>
          </p:cNvSpPr>
          <p:nvPr/>
        </p:nvSpPr>
        <p:spPr bwMode="white">
          <a:xfrm>
            <a:off x="8991600" y="3048"/>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48617"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48618" name="Rectangle 15"/>
          <p:cNvSpPr>
            <a:spLocks noChangeArrowheads="1"/>
          </p:cNvSpPr>
          <p:nvPr/>
        </p:nvSpPr>
        <p:spPr bwMode="white">
          <a:xfrm>
            <a:off x="0" y="0"/>
            <a:ext cx="9144000" cy="25146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48619" name="Rectangle 11"/>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48620" name="Subtitle 8"/>
          <p:cNvSpPr>
            <a:spLocks noGrp="1"/>
          </p:cNvSpPr>
          <p:nvPr>
            <p:ph type="subTitle" idx="1"/>
          </p:nvPr>
        </p:nvSpPr>
        <p:spPr>
          <a:xfrm>
            <a:off x="1371600" y="2819400"/>
            <a:ext cx="64008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1048621" name="Date Placeholder 27"/>
          <p:cNvSpPr>
            <a:spLocks noGrp="1"/>
          </p:cNvSpPr>
          <p:nvPr>
            <p:ph type="dt" sz="half" idx="10"/>
          </p:nvPr>
        </p:nvSpPr>
        <p:spPr/>
        <p:txBody>
          <a:bodyPr/>
          <a:lstStyle/>
          <a:p>
            <a:fld id="{583ADEFC-656B-4E15-8B1B-4FECD68F99EF}" type="datetime1">
              <a:rPr lang="en-GB" smtClean="0"/>
              <a:pPr/>
              <a:t>18/02/2018</a:t>
            </a:fld>
            <a:endParaRPr lang="en-GB"/>
          </a:p>
        </p:txBody>
      </p:sp>
      <p:sp>
        <p:nvSpPr>
          <p:cNvPr id="1048622" name="Footer Placeholder 16"/>
          <p:cNvSpPr>
            <a:spLocks noGrp="1"/>
          </p:cNvSpPr>
          <p:nvPr>
            <p:ph type="ftr" sz="quarter" idx="11"/>
          </p:nvPr>
        </p:nvSpPr>
        <p:spPr/>
        <p:txBody>
          <a:bodyPr/>
          <a:lstStyle/>
          <a:p>
            <a:endParaRPr lang="en-GB"/>
          </a:p>
        </p:txBody>
      </p:sp>
      <p:sp>
        <p:nvSpPr>
          <p:cNvPr id="1048623" name="Straight Connector 6"/>
          <p:cNvSpPr>
            <a:spLocks noChangeShapeType="1"/>
          </p:cNvSpPr>
          <p:nvPr/>
        </p:nvSpPr>
        <p:spPr bwMode="auto">
          <a:xfrm>
            <a:off x="155448" y="2420112"/>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48624" name="Rectangle 9"/>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048625" name="Oval 12"/>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48626" name="Oval 13"/>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48627" name="Slide Number Placeholder 28"/>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8E29BF1E-B0CA-4726-9B00-60CA05E673BF}" type="slidenum">
              <a:rPr lang="en-GB" smtClean="0"/>
              <a:pPr/>
              <a:t>‹#›</a:t>
            </a:fld>
            <a:endParaRPr lang="en-GB"/>
          </a:p>
        </p:txBody>
      </p:sp>
      <p:sp>
        <p:nvSpPr>
          <p:cNvPr id="1048628" name="Title 7"/>
          <p:cNvSpPr>
            <a:spLocks noGrp="1"/>
          </p:cNvSpPr>
          <p:nvPr>
            <p:ph type="ctrTitle"/>
          </p:nvPr>
        </p:nvSpPr>
        <p:spPr>
          <a:xfrm>
            <a:off x="685800" y="381000"/>
            <a:ext cx="7772400" cy="1752600"/>
          </a:xfrm>
        </p:spPr>
        <p:txBody>
          <a:bodyPr anchor="b"/>
          <a:lstStyle>
            <a:lvl1pPr>
              <a:defRPr sz="4200">
                <a:solidFill>
                  <a:schemeClr val="accent1"/>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transition>
    <p:wedg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bg>
      <p:bgRef idx="1001">
        <a:schemeClr val="bg2"/>
      </p:bgRef>
    </p:bg>
    <p:spTree>
      <p:nvGrpSpPr>
        <p:cNvPr id="1" name=""/>
        <p:cNvGrpSpPr/>
        <p:nvPr/>
      </p:nvGrpSpPr>
      <p:grpSpPr>
        <a:xfrm>
          <a:off x="0" y="0"/>
          <a:ext cx="0" cy="0"/>
          <a:chOff x="0" y="0"/>
          <a:chExt cx="0" cy="0"/>
        </a:xfrm>
      </p:grpSpPr>
      <p:sp>
        <p:nvSpPr>
          <p:cNvPr id="1048881" name="Title 1"/>
          <p:cNvSpPr>
            <a:spLocks noGrp="1"/>
          </p:cNvSpPr>
          <p:nvPr>
            <p:ph type="title"/>
          </p:nvPr>
        </p:nvSpPr>
        <p:spPr/>
        <p:txBody>
          <a:bodyPr/>
          <a:lstStyle/>
          <a:p>
            <a:r>
              <a:rPr kumimoji="0" lang="en-US" smtClean="0"/>
              <a:t>Click to edit Master title style</a:t>
            </a:r>
            <a:endParaRPr kumimoji="0" lang="en-US"/>
          </a:p>
        </p:txBody>
      </p:sp>
      <p:sp>
        <p:nvSpPr>
          <p:cNvPr id="1048882"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48883" name="Date Placeholder 3"/>
          <p:cNvSpPr>
            <a:spLocks noGrp="1"/>
          </p:cNvSpPr>
          <p:nvPr>
            <p:ph type="dt" sz="half" idx="10"/>
          </p:nvPr>
        </p:nvSpPr>
        <p:spPr/>
        <p:txBody>
          <a:bodyPr/>
          <a:lstStyle/>
          <a:p>
            <a:fld id="{1F04D649-B131-4CC3-B95D-2AFEBED66D33}" type="datetime1">
              <a:rPr lang="en-GB" smtClean="0"/>
              <a:pPr/>
              <a:t>18/02/2018</a:t>
            </a:fld>
            <a:endParaRPr lang="en-GB"/>
          </a:p>
        </p:txBody>
      </p:sp>
      <p:sp>
        <p:nvSpPr>
          <p:cNvPr id="1048884" name="Footer Placeholder 4"/>
          <p:cNvSpPr>
            <a:spLocks noGrp="1"/>
          </p:cNvSpPr>
          <p:nvPr>
            <p:ph type="ftr" sz="quarter" idx="11"/>
          </p:nvPr>
        </p:nvSpPr>
        <p:spPr/>
        <p:txBody>
          <a:bodyPr/>
          <a:lstStyle/>
          <a:p>
            <a:endParaRPr lang="en-GB"/>
          </a:p>
        </p:txBody>
      </p:sp>
      <p:sp>
        <p:nvSpPr>
          <p:cNvPr id="1048885" name="Slide Number Placeholder 5"/>
          <p:cNvSpPr>
            <a:spLocks noGrp="1"/>
          </p:cNvSpPr>
          <p:nvPr>
            <p:ph type="sldNum" sz="quarter" idx="12"/>
          </p:nvPr>
        </p:nvSpPr>
        <p:spPr/>
        <p:txBody>
          <a:bodyPr/>
          <a:lstStyle/>
          <a:p>
            <a:fld id="{8E29BF1E-B0CA-4726-9B00-60CA05E673BF}" type="slidenum">
              <a:rPr lang="en-GB" smtClean="0"/>
              <a:pPr/>
              <a:t>‹#›</a:t>
            </a:fld>
            <a:endParaRPr lang="en-GB"/>
          </a:p>
        </p:txBody>
      </p:sp>
    </p:spTree>
  </p:cSld>
  <p:clrMapOvr>
    <a:overrideClrMapping bg1="lt1" tx1="dk1" bg2="lt2" tx2="dk2" accent1="accent1" accent2="accent2" accent3="accent3" accent4="accent4" accent5="accent5" accent6="accent6" hlink="hlink" folHlink="folHlink"/>
  </p:clrMapOvr>
  <p:transition>
    <p:wedg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2"/>
      </p:bgRef>
    </p:bg>
    <p:spTree>
      <p:nvGrpSpPr>
        <p:cNvPr id="1" name=""/>
        <p:cNvGrpSpPr/>
        <p:nvPr/>
      </p:nvGrpSpPr>
      <p:grpSpPr>
        <a:xfrm>
          <a:off x="0" y="0"/>
          <a:ext cx="0" cy="0"/>
          <a:chOff x="0" y="0"/>
          <a:chExt cx="0" cy="0"/>
        </a:xfrm>
      </p:grpSpPr>
      <p:sp>
        <p:nvSpPr>
          <p:cNvPr id="1048825"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48826" name="Rectangle 7"/>
          <p:cNvSpPr>
            <a:spLocks noChangeArrowheads="1"/>
          </p:cNvSpPr>
          <p:nvPr/>
        </p:nvSpPr>
        <p:spPr bwMode="white">
          <a:xfrm>
            <a:off x="7010400" y="0"/>
            <a:ext cx="21336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48827" name="Rectangle 8"/>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48828" name="Rectangle 9"/>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48829" name="Rectangle 10"/>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48830" name="Rectangle 11"/>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048831" name="Straight Connector 12"/>
          <p:cNvSpPr>
            <a:spLocks noChangeShapeType="1"/>
          </p:cNvSpPr>
          <p:nvPr/>
        </p:nvSpPr>
        <p:spPr bwMode="auto">
          <a:xfrm rot="5400000">
            <a:off x="4021836" y="3278124"/>
            <a:ext cx="6245352"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48832" name="Oval 13"/>
          <p:cNvSpPr/>
          <p:nvPr/>
        </p:nvSpPr>
        <p:spPr>
          <a:xfrm>
            <a:off x="6839712" y="2925763"/>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48833" name="Oval 14"/>
          <p:cNvSpPr/>
          <p:nvPr/>
        </p:nvSpPr>
        <p:spPr>
          <a:xfrm>
            <a:off x="6934200" y="3020251"/>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48834" name="Slide Number Placeholder 5"/>
          <p:cNvSpPr>
            <a:spLocks noGrp="1"/>
          </p:cNvSpPr>
          <p:nvPr>
            <p:ph type="sldNum" sz="quarter" idx="12"/>
          </p:nvPr>
        </p:nvSpPr>
        <p:spPr>
          <a:xfrm>
            <a:off x="6915912" y="3009901"/>
            <a:ext cx="457200" cy="441325"/>
          </a:xfrm>
        </p:spPr>
        <p:txBody>
          <a:bodyPr/>
          <a:lstStyle/>
          <a:p>
            <a:fld id="{8E29BF1E-B0CA-4726-9B00-60CA05E673BF}" type="slidenum">
              <a:rPr lang="en-GB" smtClean="0"/>
              <a:pPr/>
              <a:t>‹#›</a:t>
            </a:fld>
            <a:endParaRPr lang="en-GB"/>
          </a:p>
        </p:txBody>
      </p:sp>
      <p:sp>
        <p:nvSpPr>
          <p:cNvPr id="1048835" name="Vertical Text Placeholder 2"/>
          <p:cNvSpPr>
            <a:spLocks noGrp="1"/>
          </p:cNvSpPr>
          <p:nvPr>
            <p:ph type="body" orient="vert" idx="1"/>
          </p:nvPr>
        </p:nvSpPr>
        <p:spPr>
          <a:xfrm>
            <a:off x="304800" y="304800"/>
            <a:ext cx="6553200" cy="5821366"/>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48836" name="Date Placeholder 3"/>
          <p:cNvSpPr>
            <a:spLocks noGrp="1"/>
          </p:cNvSpPr>
          <p:nvPr>
            <p:ph type="dt" sz="half" idx="10"/>
          </p:nvPr>
        </p:nvSpPr>
        <p:spPr/>
        <p:txBody>
          <a:bodyPr/>
          <a:lstStyle/>
          <a:p>
            <a:fld id="{93F5683E-D8AF-42F3-BBAE-9B530EE1298B}" type="datetime1">
              <a:rPr lang="en-GB" smtClean="0"/>
              <a:pPr/>
              <a:t>18/02/2018</a:t>
            </a:fld>
            <a:endParaRPr lang="en-GB"/>
          </a:p>
        </p:txBody>
      </p:sp>
      <p:sp>
        <p:nvSpPr>
          <p:cNvPr id="1048837" name="Footer Placeholder 4"/>
          <p:cNvSpPr>
            <a:spLocks noGrp="1"/>
          </p:cNvSpPr>
          <p:nvPr>
            <p:ph type="ftr" sz="quarter" idx="11"/>
          </p:nvPr>
        </p:nvSpPr>
        <p:spPr/>
        <p:txBody>
          <a:bodyPr/>
          <a:lstStyle/>
          <a:p>
            <a:endParaRPr lang="en-GB"/>
          </a:p>
        </p:txBody>
      </p:sp>
      <p:sp>
        <p:nvSpPr>
          <p:cNvPr id="1048838" name="Vertical Title 1"/>
          <p:cNvSpPr>
            <a:spLocks noGrp="1"/>
          </p:cNvSpPr>
          <p:nvPr>
            <p:ph type="title" orient="vert"/>
          </p:nvPr>
        </p:nvSpPr>
        <p:spPr>
          <a:xfrm>
            <a:off x="7391400" y="304801"/>
            <a:ext cx="1447800" cy="5851525"/>
          </a:xfrm>
        </p:spPr>
        <p:txBody>
          <a:bodyPr vert="eaVert"/>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transition>
    <p:wedg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bg>
      <p:bgRef idx="1001">
        <a:schemeClr val="bg2"/>
      </p:bgRef>
    </p:bg>
    <p:spTree>
      <p:nvGrpSpPr>
        <p:cNvPr id="1" name=""/>
        <p:cNvGrpSpPr/>
        <p:nvPr/>
      </p:nvGrpSpPr>
      <p:grpSpPr>
        <a:xfrm>
          <a:off x="0" y="0"/>
          <a:ext cx="0" cy="0"/>
          <a:chOff x="0" y="0"/>
          <a:chExt cx="0" cy="0"/>
        </a:xfrm>
      </p:grpSpPr>
      <p:sp>
        <p:nvSpPr>
          <p:cNvPr id="1048590" name="Title 1"/>
          <p:cNvSpPr>
            <a:spLocks noGrp="1"/>
          </p:cNvSpPr>
          <p:nvPr>
            <p:ph type="title"/>
          </p:nvPr>
        </p:nvSpPr>
        <p:spPr/>
        <p:txBody>
          <a:bodyPr/>
          <a:lstStyle>
            <a:lvl1pPr>
              <a:defRPr>
                <a:solidFill>
                  <a:schemeClr val="accent3">
                    <a:shade val="75000"/>
                  </a:schemeClr>
                </a:solidFill>
              </a:defRPr>
            </a:lvl1pPr>
          </a:lstStyle>
          <a:p>
            <a:r>
              <a:rPr kumimoji="0" lang="en-US" smtClean="0"/>
              <a:t>Click to edit Master title style</a:t>
            </a:r>
            <a:endParaRPr kumimoji="0" lang="en-US"/>
          </a:p>
        </p:txBody>
      </p:sp>
      <p:sp>
        <p:nvSpPr>
          <p:cNvPr id="1048591" name="Date Placeholder 3"/>
          <p:cNvSpPr>
            <a:spLocks noGrp="1"/>
          </p:cNvSpPr>
          <p:nvPr>
            <p:ph type="dt" sz="half" idx="10"/>
          </p:nvPr>
        </p:nvSpPr>
        <p:spPr/>
        <p:txBody>
          <a:bodyPr/>
          <a:lstStyle/>
          <a:p>
            <a:fld id="{081A1065-2FED-44E9-B4B5-0238808E67F4}" type="datetime1">
              <a:rPr lang="en-GB" smtClean="0"/>
              <a:pPr/>
              <a:t>18/02/2018</a:t>
            </a:fld>
            <a:endParaRPr lang="en-GB"/>
          </a:p>
        </p:txBody>
      </p:sp>
      <p:sp>
        <p:nvSpPr>
          <p:cNvPr id="1048592" name="Footer Placeholder 4"/>
          <p:cNvSpPr>
            <a:spLocks noGrp="1"/>
          </p:cNvSpPr>
          <p:nvPr>
            <p:ph type="ftr" sz="quarter" idx="11"/>
          </p:nvPr>
        </p:nvSpPr>
        <p:spPr/>
        <p:txBody>
          <a:bodyPr/>
          <a:lstStyle/>
          <a:p>
            <a:endParaRPr lang="en-GB"/>
          </a:p>
        </p:txBody>
      </p:sp>
      <p:sp>
        <p:nvSpPr>
          <p:cNvPr id="1048593" name="Slide Number Placeholder 5"/>
          <p:cNvSpPr>
            <a:spLocks noGrp="1"/>
          </p:cNvSpPr>
          <p:nvPr>
            <p:ph type="sldNum" sz="quarter" idx="12"/>
          </p:nvPr>
        </p:nvSpPr>
        <p:spPr>
          <a:xfrm>
            <a:off x="4361688" y="1026372"/>
            <a:ext cx="457200" cy="441325"/>
          </a:xfrm>
        </p:spPr>
        <p:txBody>
          <a:bodyPr/>
          <a:lstStyle/>
          <a:p>
            <a:fld id="{8E29BF1E-B0CA-4726-9B00-60CA05E673BF}" type="slidenum">
              <a:rPr lang="en-GB" smtClean="0"/>
              <a:pPr/>
              <a:t>‹#›</a:t>
            </a:fld>
            <a:endParaRPr lang="en-GB"/>
          </a:p>
        </p:txBody>
      </p:sp>
      <p:sp>
        <p:nvSpPr>
          <p:cNvPr id="1048594" name="Content Placeholder 7"/>
          <p:cNvSpPr>
            <a:spLocks noGrp="1"/>
          </p:cNvSpPr>
          <p:nvPr>
            <p:ph sz="quarter" idx="1"/>
          </p:nvPr>
        </p:nvSpPr>
        <p:spPr>
          <a:xfrm>
            <a:off x="301752" y="1527048"/>
            <a:ext cx="850392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transition>
    <p:wedg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1"/>
      </p:bgRef>
    </p:bg>
    <p:spTree>
      <p:nvGrpSpPr>
        <p:cNvPr id="1" name=""/>
        <p:cNvGrpSpPr/>
        <p:nvPr/>
      </p:nvGrpSpPr>
      <p:grpSpPr>
        <a:xfrm>
          <a:off x="0" y="0"/>
          <a:ext cx="0" cy="0"/>
          <a:chOff x="0" y="0"/>
          <a:chExt cx="0" cy="0"/>
        </a:xfrm>
      </p:grpSpPr>
      <p:sp>
        <p:nvSpPr>
          <p:cNvPr id="1048865"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48866"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48867" name="Rectangle 15"/>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48868" name="Rectangle 17"/>
          <p:cNvSpPr>
            <a:spLocks noChangeArrowheads="1"/>
          </p:cNvSpPr>
          <p:nvPr/>
        </p:nvSpPr>
        <p:spPr bwMode="white">
          <a:xfrm>
            <a:off x="8991600" y="1905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48869" name="Rectangle 18"/>
          <p:cNvSpPr>
            <a:spLocks noChangeArrowheads="1"/>
          </p:cNvSpPr>
          <p:nvPr/>
        </p:nvSpPr>
        <p:spPr bwMode="white">
          <a:xfrm>
            <a:off x="152400" y="2286000"/>
            <a:ext cx="8833104" cy="304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48870" name="Rectangle 11"/>
          <p:cNvSpPr>
            <a:spLocks noChangeArrowheads="1"/>
          </p:cNvSpPr>
          <p:nvPr/>
        </p:nvSpPr>
        <p:spPr bwMode="auto">
          <a:xfrm>
            <a:off x="155448" y="142352"/>
            <a:ext cx="8833104" cy="2139696"/>
          </a:xfrm>
          <a:prstGeom prst="rect">
            <a:avLst/>
          </a:prstGeom>
          <a:solidFill>
            <a:schemeClr val="accent1"/>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48871" name="Text Placeholder 2"/>
          <p:cNvSpPr>
            <a:spLocks noGrp="1"/>
          </p:cNvSpPr>
          <p:nvPr>
            <p:ph type="body" idx="1"/>
          </p:nvPr>
        </p:nvSpPr>
        <p:spPr>
          <a:xfrm>
            <a:off x="1368426" y="2743200"/>
            <a:ext cx="6480174" cy="1673225"/>
          </a:xfrm>
        </p:spPr>
        <p:txBody>
          <a:bodyPr anchor="t"/>
          <a:lstStyle>
            <a:lvl1pPr marL="0" indent="0" algn="ctr">
              <a:buNone/>
              <a:defRPr sz="1600" b="1" cap="all" spc="25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1048872" name="Rectangle 12"/>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48873" name="Rectangle 13"/>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048874" name="Footer Placeholder 4"/>
          <p:cNvSpPr>
            <a:spLocks noGrp="1"/>
          </p:cNvSpPr>
          <p:nvPr>
            <p:ph type="ftr" sz="quarter" idx="11"/>
          </p:nvPr>
        </p:nvSpPr>
        <p:spPr/>
        <p:txBody>
          <a:bodyPr/>
          <a:lstStyle/>
          <a:p>
            <a:endParaRPr lang="en-GB"/>
          </a:p>
        </p:txBody>
      </p:sp>
      <p:sp>
        <p:nvSpPr>
          <p:cNvPr id="1048875" name="Date Placeholder 3"/>
          <p:cNvSpPr>
            <a:spLocks noGrp="1"/>
          </p:cNvSpPr>
          <p:nvPr>
            <p:ph type="dt" sz="half" idx="10"/>
          </p:nvPr>
        </p:nvSpPr>
        <p:spPr/>
        <p:txBody>
          <a:bodyPr/>
          <a:lstStyle/>
          <a:p>
            <a:fld id="{DBB96FCD-758D-4AFB-B52C-E2BE7C449782}" type="datetime1">
              <a:rPr lang="en-GB" smtClean="0"/>
              <a:pPr/>
              <a:t>18/02/2018</a:t>
            </a:fld>
            <a:endParaRPr lang="en-GB"/>
          </a:p>
        </p:txBody>
      </p:sp>
      <p:sp>
        <p:nvSpPr>
          <p:cNvPr id="1048876" name="Straight Connector 7"/>
          <p:cNvSpPr>
            <a:spLocks noChangeShapeType="1"/>
          </p:cNvSpPr>
          <p:nvPr/>
        </p:nvSpPr>
        <p:spPr bwMode="auto">
          <a:xfrm>
            <a:off x="152400" y="2438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48877" name="Oval 9"/>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48878" name="Oval 10"/>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48879" name="Slide Number Placeholder 5"/>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8E29BF1E-B0CA-4726-9B00-60CA05E673BF}" type="slidenum">
              <a:rPr lang="en-GB" smtClean="0"/>
              <a:pPr/>
              <a:t>‹#›</a:t>
            </a:fld>
            <a:endParaRPr lang="en-GB"/>
          </a:p>
        </p:txBody>
      </p:sp>
      <p:sp>
        <p:nvSpPr>
          <p:cNvPr id="1048880" name="Title 1"/>
          <p:cNvSpPr>
            <a:spLocks noGrp="1"/>
          </p:cNvSpPr>
          <p:nvPr>
            <p:ph type="title"/>
          </p:nvPr>
        </p:nvSpPr>
        <p:spPr>
          <a:xfrm>
            <a:off x="722313" y="533400"/>
            <a:ext cx="7772400" cy="1524000"/>
          </a:xfrm>
        </p:spPr>
        <p:txBody>
          <a:bodyPr anchor="b"/>
          <a:lstStyle>
            <a:lvl1pPr algn="ctr">
              <a:buNone/>
              <a:defRPr sz="4200" b="0" cap="none" baseline="0">
                <a:solidFill>
                  <a:srgbClr val="FFFFFF"/>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transition>
    <p:wedg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1">
        <a:schemeClr val="bg2"/>
      </p:bgRef>
    </p:bg>
    <p:spTree>
      <p:nvGrpSpPr>
        <p:cNvPr id="1" name=""/>
        <p:cNvGrpSpPr/>
        <p:nvPr/>
      </p:nvGrpSpPr>
      <p:grpSpPr>
        <a:xfrm>
          <a:off x="0" y="0"/>
          <a:ext cx="0" cy="0"/>
          <a:chOff x="0" y="0"/>
          <a:chExt cx="0" cy="0"/>
        </a:xfrm>
      </p:grpSpPr>
      <p:sp>
        <p:nvSpPr>
          <p:cNvPr id="1048795" name="Title 1"/>
          <p:cNvSpPr>
            <a:spLocks noGrp="1"/>
          </p:cNvSpPr>
          <p:nvPr>
            <p:ph type="title"/>
          </p:nvPr>
        </p:nvSpPr>
        <p:spPr>
          <a:xfrm>
            <a:off x="301752" y="228600"/>
            <a:ext cx="8534400" cy="758952"/>
          </a:xfrm>
        </p:spPr>
        <p:txBody>
          <a:bodyPr/>
          <a:lstStyle/>
          <a:p>
            <a:r>
              <a:rPr kumimoji="0" lang="en-US" smtClean="0"/>
              <a:t>Click to edit Master title style</a:t>
            </a:r>
            <a:endParaRPr kumimoji="0" lang="en-US"/>
          </a:p>
        </p:txBody>
      </p:sp>
      <p:sp>
        <p:nvSpPr>
          <p:cNvPr id="1048796" name="Date Placeholder 4"/>
          <p:cNvSpPr>
            <a:spLocks noGrp="1"/>
          </p:cNvSpPr>
          <p:nvPr>
            <p:ph type="dt" sz="half" idx="10"/>
          </p:nvPr>
        </p:nvSpPr>
        <p:spPr>
          <a:xfrm>
            <a:off x="5791200" y="6409944"/>
            <a:ext cx="3044952" cy="365760"/>
          </a:xfrm>
        </p:spPr>
        <p:txBody>
          <a:bodyPr/>
          <a:lstStyle/>
          <a:p>
            <a:fld id="{858496A6-5A55-4A46-AFF6-F1C7C85B25BF}" type="datetime1">
              <a:rPr lang="en-GB" smtClean="0"/>
              <a:pPr/>
              <a:t>18/02/2018</a:t>
            </a:fld>
            <a:endParaRPr lang="en-GB"/>
          </a:p>
        </p:txBody>
      </p:sp>
      <p:sp>
        <p:nvSpPr>
          <p:cNvPr id="1048797" name="Footer Placeholder 5"/>
          <p:cNvSpPr>
            <a:spLocks noGrp="1"/>
          </p:cNvSpPr>
          <p:nvPr>
            <p:ph type="ftr" sz="quarter" idx="11"/>
          </p:nvPr>
        </p:nvSpPr>
        <p:spPr/>
        <p:txBody>
          <a:bodyPr/>
          <a:lstStyle/>
          <a:p>
            <a:endParaRPr lang="en-GB"/>
          </a:p>
        </p:txBody>
      </p:sp>
      <p:sp>
        <p:nvSpPr>
          <p:cNvPr id="1048798" name="Slide Number Placeholder 6"/>
          <p:cNvSpPr>
            <a:spLocks noGrp="1"/>
          </p:cNvSpPr>
          <p:nvPr>
            <p:ph type="sldNum" sz="quarter" idx="12"/>
          </p:nvPr>
        </p:nvSpPr>
        <p:spPr/>
        <p:txBody>
          <a:bodyPr/>
          <a:lstStyle/>
          <a:p>
            <a:fld id="{8E29BF1E-B0CA-4726-9B00-60CA05E673BF}" type="slidenum">
              <a:rPr lang="en-GB" smtClean="0"/>
              <a:pPr/>
              <a:t>‹#›</a:t>
            </a:fld>
            <a:endParaRPr lang="en-GB"/>
          </a:p>
        </p:txBody>
      </p:sp>
      <p:sp>
        <p:nvSpPr>
          <p:cNvPr id="1048799" name="Straight Connector 7"/>
          <p:cNvSpPr>
            <a:spLocks noChangeShapeType="1"/>
          </p:cNvSpPr>
          <p:nvPr/>
        </p:nvSpPr>
        <p:spPr bwMode="auto">
          <a:xfrm flipV="1">
            <a:off x="4563080" y="1575652"/>
            <a:ext cx="8921" cy="4819557"/>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48800" name="Content Placeholder 9"/>
          <p:cNvSpPr>
            <a:spLocks noGrp="1"/>
          </p:cNvSpPr>
          <p:nvPr>
            <p:ph sz="half" idx="1"/>
          </p:nvPr>
        </p:nvSpPr>
        <p:spPr>
          <a:xfrm>
            <a:off x="301752"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48801" name="Content Placeholder 11"/>
          <p:cNvSpPr>
            <a:spLocks noGrp="1"/>
          </p:cNvSpPr>
          <p:nvPr>
            <p:ph sz="half" idx="2"/>
          </p:nvPr>
        </p:nvSpPr>
        <p:spPr>
          <a:xfrm>
            <a:off x="4800600"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transition>
    <p:wedg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1">
        <a:schemeClr val="bg2"/>
      </p:bgRef>
    </p:bg>
    <p:spTree>
      <p:nvGrpSpPr>
        <p:cNvPr id="1" name=""/>
        <p:cNvGrpSpPr/>
        <p:nvPr/>
      </p:nvGrpSpPr>
      <p:grpSpPr>
        <a:xfrm>
          <a:off x="0" y="0"/>
          <a:ext cx="0" cy="0"/>
          <a:chOff x="0" y="0"/>
          <a:chExt cx="0" cy="0"/>
        </a:xfrm>
      </p:grpSpPr>
      <p:sp>
        <p:nvSpPr>
          <p:cNvPr id="1048802" name="Straight Connector 9"/>
          <p:cNvSpPr>
            <a:spLocks noChangeShapeType="1"/>
          </p:cNvSpPr>
          <p:nvPr/>
        </p:nvSpPr>
        <p:spPr bwMode="auto">
          <a:xfrm flipV="1">
            <a:off x="4572000" y="2200275"/>
            <a:ext cx="0" cy="4187952"/>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48803" name="Rectangle 19"/>
          <p:cNvSpPr>
            <a:spLocks noChangeArrowheads="1"/>
          </p:cNvSpPr>
          <p:nvPr/>
        </p:nvSpPr>
        <p:spPr bwMode="white">
          <a:xfrm>
            <a:off x="0" y="0"/>
            <a:ext cx="9144000" cy="1447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48804"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48805" name="Rectangle 20"/>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48806" name="Rectangle 21"/>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48807" name="Rectangle 10"/>
          <p:cNvSpPr/>
          <p:nvPr/>
        </p:nvSpPr>
        <p:spPr>
          <a:xfrm>
            <a:off x="152400" y="1371600"/>
            <a:ext cx="8833104" cy="914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48808" name="Rectangle 12"/>
          <p:cNvSpPr>
            <a:spLocks noChangeArrowheads="1"/>
          </p:cNvSpPr>
          <p:nvPr/>
        </p:nvSpPr>
        <p:spPr bwMode="auto">
          <a:xfrm>
            <a:off x="145923" y="6391656"/>
            <a:ext cx="8833104" cy="310896"/>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48809" name="Text Placeholder 2"/>
          <p:cNvSpPr>
            <a:spLocks noGrp="1"/>
          </p:cNvSpPr>
          <p:nvPr>
            <p:ph type="body" idx="1"/>
          </p:nvPr>
        </p:nvSpPr>
        <p:spPr>
          <a:xfrm>
            <a:off x="301752" y="1524000"/>
            <a:ext cx="4040188" cy="732974"/>
          </a:xfrm>
          <a:noFill/>
          <a:ln w="15875" cap="rnd" cmpd="sng" algn="ctr">
            <a:noFill/>
            <a:prstDash val="solid"/>
          </a:ln>
        </p:spPr>
        <p:style>
          <a:lnRef idx="3">
            <a:schemeClr val="lt1"/>
          </a:lnRef>
          <a:fillRef idx="1">
            <a:schemeClr val="accent1"/>
          </a:fillRef>
          <a:effectRef idx="1">
            <a:schemeClr val="accent1"/>
          </a:effectRef>
          <a:fontRef idx="minor">
            <a:schemeClr val="lt1"/>
          </a:fontRef>
        </p:style>
        <p:txBody>
          <a:bodyPr anchor="ctr">
            <a:noAutofit/>
          </a:bodyPr>
          <a:lstStyle>
            <a:lvl1pPr marL="0" indent="0">
              <a:buNone/>
              <a:defRPr lang="en-US" sz="2200" b="1" dirty="0" smtClean="0">
                <a:solidFill>
                  <a:srgbClr val="FFFFFF"/>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1048810" name="Text Placeholder 3"/>
          <p:cNvSpPr>
            <a:spLocks noGrp="1"/>
          </p:cNvSpPr>
          <p:nvPr>
            <p:ph type="body" sz="half" idx="3"/>
          </p:nvPr>
        </p:nvSpPr>
        <p:spPr>
          <a:xfrm>
            <a:off x="4791330" y="1524000"/>
            <a:ext cx="4041775" cy="731520"/>
          </a:xfrm>
          <a:noFill/>
          <a:ln w="15875" cap="rnd" cmpd="sng" algn="ctr">
            <a:noFill/>
            <a:prstDash val="solid"/>
          </a:ln>
        </p:spPr>
        <p:style>
          <a:lnRef idx="3">
            <a:schemeClr val="lt1"/>
          </a:lnRef>
          <a:fillRef idx="1">
            <a:schemeClr val="accent2"/>
          </a:fillRef>
          <a:effectRef idx="1">
            <a:schemeClr val="accent2"/>
          </a:effectRef>
          <a:fontRef idx="minor">
            <a:schemeClr val="lt1"/>
          </a:fontRef>
        </p:style>
        <p:txBody>
          <a:bodyPr anchor="ctr">
            <a:noAutofit/>
          </a:bodyPr>
          <a:lstStyle>
            <a:lvl1pPr marL="0" indent="0">
              <a:buNone/>
              <a:defRPr sz="2200" b="1"/>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1048811" name="Date Placeholder 6"/>
          <p:cNvSpPr>
            <a:spLocks noGrp="1"/>
          </p:cNvSpPr>
          <p:nvPr>
            <p:ph type="dt" sz="half" idx="10"/>
          </p:nvPr>
        </p:nvSpPr>
        <p:spPr/>
        <p:txBody>
          <a:bodyPr/>
          <a:lstStyle/>
          <a:p>
            <a:fld id="{0E32453E-5F21-4CBE-A829-D84022761E15}" type="datetime1">
              <a:rPr lang="en-GB" smtClean="0"/>
              <a:pPr/>
              <a:t>18/02/2018</a:t>
            </a:fld>
            <a:endParaRPr lang="en-GB"/>
          </a:p>
        </p:txBody>
      </p:sp>
      <p:sp>
        <p:nvSpPr>
          <p:cNvPr id="1048812" name="Footer Placeholder 7"/>
          <p:cNvSpPr>
            <a:spLocks noGrp="1"/>
          </p:cNvSpPr>
          <p:nvPr>
            <p:ph type="ftr" sz="quarter" idx="11"/>
          </p:nvPr>
        </p:nvSpPr>
        <p:spPr>
          <a:xfrm>
            <a:off x="304800" y="6409944"/>
            <a:ext cx="3581400" cy="365760"/>
          </a:xfrm>
        </p:spPr>
        <p:txBody>
          <a:bodyPr/>
          <a:lstStyle/>
          <a:p>
            <a:endParaRPr lang="en-GB"/>
          </a:p>
        </p:txBody>
      </p:sp>
      <p:sp>
        <p:nvSpPr>
          <p:cNvPr id="1048813" name="Straight Connector 14"/>
          <p:cNvSpPr>
            <a:spLocks noChangeShapeType="1"/>
          </p:cNvSpPr>
          <p:nvPr/>
        </p:nvSpPr>
        <p:spPr bwMode="auto">
          <a:xfrm>
            <a:off x="152400" y="128016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48814" name="Rectangle 1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048815" name="Content Placeholder 23"/>
          <p:cNvSpPr>
            <a:spLocks noGrp="1"/>
          </p:cNvSpPr>
          <p:nvPr>
            <p:ph sz="quarter" idx="2"/>
          </p:nvPr>
        </p:nvSpPr>
        <p:spPr>
          <a:xfrm>
            <a:off x="301752" y="2471383"/>
            <a:ext cx="4041648" cy="3818404"/>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48816" name="Content Placeholder 25"/>
          <p:cNvSpPr>
            <a:spLocks noGrp="1"/>
          </p:cNvSpPr>
          <p:nvPr>
            <p:ph sz="quarter" idx="4"/>
          </p:nvPr>
        </p:nvSpPr>
        <p:spPr>
          <a:xfrm>
            <a:off x="4800600" y="2471383"/>
            <a:ext cx="4038600" cy="382219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48817" name="Oval 24"/>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48818" name="Oval 26"/>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48819" name="Slide Number Placeholder 8"/>
          <p:cNvSpPr>
            <a:spLocks noGrp="1"/>
          </p:cNvSpPr>
          <p:nvPr>
            <p:ph type="sldNum" sz="quarter" idx="12"/>
          </p:nvPr>
        </p:nvSpPr>
        <p:spPr>
          <a:xfrm>
            <a:off x="4343400" y="1042416"/>
            <a:ext cx="457200" cy="441325"/>
          </a:xfrm>
        </p:spPr>
        <p:txBody>
          <a:bodyPr/>
          <a:lstStyle>
            <a:lvl1pPr algn="ctr"/>
          </a:lstStyle>
          <a:p>
            <a:fld id="{8E29BF1E-B0CA-4726-9B00-60CA05E673BF}" type="slidenum">
              <a:rPr lang="en-GB" smtClean="0"/>
              <a:pPr/>
              <a:t>‹#›</a:t>
            </a:fld>
            <a:endParaRPr lang="en-GB"/>
          </a:p>
        </p:txBody>
      </p:sp>
      <p:sp>
        <p:nvSpPr>
          <p:cNvPr id="1048820" name="Title 22"/>
          <p:cNvSpPr>
            <a:spLocks noGrp="1"/>
          </p:cNvSpPr>
          <p:nvPr>
            <p:ph type="title"/>
          </p:nvPr>
        </p:nvSpPr>
        <p:spPr/>
        <p:txBody>
          <a:bodyPr rtlCol="0" anchor="b" anchorCtr="0"/>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transition>
    <p:wedg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1048821" name="Title 1"/>
          <p:cNvSpPr>
            <a:spLocks noGrp="1"/>
          </p:cNvSpPr>
          <p:nvPr>
            <p:ph type="title"/>
          </p:nvPr>
        </p:nvSpPr>
        <p:spPr/>
        <p:txBody>
          <a:bodyPr/>
          <a:lstStyle/>
          <a:p>
            <a:r>
              <a:rPr kumimoji="0" lang="en-US" smtClean="0"/>
              <a:t>Click to edit Master title style</a:t>
            </a:r>
            <a:endParaRPr kumimoji="0" lang="en-US"/>
          </a:p>
        </p:txBody>
      </p:sp>
      <p:sp>
        <p:nvSpPr>
          <p:cNvPr id="1048822" name="Date Placeholder 2"/>
          <p:cNvSpPr>
            <a:spLocks noGrp="1"/>
          </p:cNvSpPr>
          <p:nvPr>
            <p:ph type="dt" sz="half" idx="10"/>
          </p:nvPr>
        </p:nvSpPr>
        <p:spPr/>
        <p:txBody>
          <a:bodyPr/>
          <a:lstStyle/>
          <a:p>
            <a:fld id="{B8A9DD29-A4FD-4F0A-B8F2-BFEE0BD12264}" type="datetime1">
              <a:rPr lang="en-GB" smtClean="0"/>
              <a:pPr/>
              <a:t>18/02/2018</a:t>
            </a:fld>
            <a:endParaRPr lang="en-GB"/>
          </a:p>
        </p:txBody>
      </p:sp>
      <p:sp>
        <p:nvSpPr>
          <p:cNvPr id="1048823" name="Footer Placeholder 3"/>
          <p:cNvSpPr>
            <a:spLocks noGrp="1"/>
          </p:cNvSpPr>
          <p:nvPr>
            <p:ph type="ftr" sz="quarter" idx="11"/>
          </p:nvPr>
        </p:nvSpPr>
        <p:spPr/>
        <p:txBody>
          <a:bodyPr/>
          <a:lstStyle/>
          <a:p>
            <a:endParaRPr lang="en-GB"/>
          </a:p>
        </p:txBody>
      </p:sp>
      <p:sp>
        <p:nvSpPr>
          <p:cNvPr id="1048824" name="Slide Number Placeholder 4"/>
          <p:cNvSpPr>
            <a:spLocks noGrp="1"/>
          </p:cNvSpPr>
          <p:nvPr>
            <p:ph type="sldNum" sz="quarter" idx="12"/>
          </p:nvPr>
        </p:nvSpPr>
        <p:spPr>
          <a:xfrm>
            <a:off x="4343400" y="1036020"/>
            <a:ext cx="457200" cy="441325"/>
          </a:xfrm>
        </p:spPr>
        <p:txBody>
          <a:bodyPr/>
          <a:lstStyle/>
          <a:p>
            <a:fld id="{8E29BF1E-B0CA-4726-9B00-60CA05E673BF}" type="slidenum">
              <a:rPr lang="en-GB" smtClean="0"/>
              <a:pPr/>
              <a:t>‹#›</a:t>
            </a:fld>
            <a:endParaRPr lang="en-GB"/>
          </a:p>
        </p:txBody>
      </p:sp>
    </p:spTree>
  </p:cSld>
  <p:clrMapOvr>
    <a:masterClrMapping/>
  </p:clrMapOvr>
  <p:transition>
    <p:wedg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1048839"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48840" name="Rectangle 7"/>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48841" name="Rectangle 9"/>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48842" name="Rectangle 8"/>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48843" name="Rectangle 4"/>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48844" name="Rectangle 5"/>
          <p:cNvSpPr>
            <a:spLocks noChangeArrowheads="1"/>
          </p:cNvSpPr>
          <p:nvPr/>
        </p:nvSpPr>
        <p:spPr bwMode="auto">
          <a:xfrm>
            <a:off x="152400" y="158496"/>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048845" name="Date Placeholder 1"/>
          <p:cNvSpPr>
            <a:spLocks noGrp="1"/>
          </p:cNvSpPr>
          <p:nvPr>
            <p:ph type="dt" sz="half" idx="10"/>
          </p:nvPr>
        </p:nvSpPr>
        <p:spPr/>
        <p:txBody>
          <a:bodyPr/>
          <a:lstStyle/>
          <a:p>
            <a:fld id="{6FC57E08-0583-440B-81A0-D05A7C343AC4}" type="datetime1">
              <a:rPr lang="en-GB" smtClean="0"/>
              <a:pPr/>
              <a:t>18/02/2018</a:t>
            </a:fld>
            <a:endParaRPr lang="en-GB"/>
          </a:p>
        </p:txBody>
      </p:sp>
      <p:sp>
        <p:nvSpPr>
          <p:cNvPr id="1048846" name="Footer Placeholder 2"/>
          <p:cNvSpPr>
            <a:spLocks noGrp="1"/>
          </p:cNvSpPr>
          <p:nvPr>
            <p:ph type="ftr" sz="quarter" idx="11"/>
          </p:nvPr>
        </p:nvSpPr>
        <p:spPr/>
        <p:txBody>
          <a:bodyPr/>
          <a:lstStyle/>
          <a:p>
            <a:endParaRPr lang="en-GB"/>
          </a:p>
        </p:txBody>
      </p:sp>
      <p:sp>
        <p:nvSpPr>
          <p:cNvPr id="1048847" name="Slide Number Placeholder 3"/>
          <p:cNvSpPr>
            <a:spLocks noGrp="1"/>
          </p:cNvSpPr>
          <p:nvPr>
            <p:ph type="sldNum" sz="quarter" idx="12"/>
          </p:nvPr>
        </p:nvSpPr>
        <p:spPr>
          <a:xfrm>
            <a:off x="4267200" y="6324600"/>
            <a:ext cx="609600" cy="441324"/>
          </a:xfrm>
        </p:spPr>
        <p:txBody>
          <a:bodyPr/>
          <a:lstStyle>
            <a:lvl1pPr>
              <a:defRPr>
                <a:solidFill>
                  <a:srgbClr val="FFFFFF"/>
                </a:solidFill>
              </a:defRPr>
            </a:lvl1pPr>
          </a:lstStyle>
          <a:p>
            <a:fld id="{8E29BF1E-B0CA-4726-9B00-60CA05E673BF}" type="slidenum">
              <a:rPr lang="en-GB" smtClean="0"/>
              <a:pPr/>
              <a:t>‹#›</a:t>
            </a:fld>
            <a:endParaRPr lang="en-GB"/>
          </a:p>
        </p:txBody>
      </p:sp>
    </p:spTree>
  </p:cSld>
  <p:clrMapOvr>
    <a:masterClrMapping/>
  </p:clrMapOvr>
  <p:transition>
    <p:wedg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048886" name="Rectangle 18"/>
          <p:cNvSpPr>
            <a:spLocks noChangeArrowheads="1"/>
          </p:cNvSpPr>
          <p:nvPr/>
        </p:nvSpPr>
        <p:spPr bwMode="auto">
          <a:xfrm>
            <a:off x="152400" y="152400"/>
            <a:ext cx="8833104" cy="304800"/>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48887"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48888" name="Rectangle 17"/>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48889" name="Rectangle 15"/>
          <p:cNvSpPr>
            <a:spLocks noChangeArrowheads="1"/>
          </p:cNvSpPr>
          <p:nvPr/>
        </p:nvSpPr>
        <p:spPr bwMode="white">
          <a:xfrm>
            <a:off x="0" y="0"/>
            <a:ext cx="9144000" cy="118872"/>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48890"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48891" name="Rectangle 12"/>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48892" name="Title 1"/>
          <p:cNvSpPr>
            <a:spLocks noGrp="1"/>
          </p:cNvSpPr>
          <p:nvPr>
            <p:ph type="title"/>
          </p:nvPr>
        </p:nvSpPr>
        <p:spPr>
          <a:xfrm>
            <a:off x="381000" y="914400"/>
            <a:ext cx="2362200" cy="990600"/>
          </a:xfrm>
        </p:spPr>
        <p:txBody>
          <a:bodyPr anchor="b">
            <a:noAutofit/>
          </a:bodyPr>
          <a:lstStyle>
            <a:lvl1pPr algn="l">
              <a:buNone/>
              <a:defRPr sz="2200" b="1">
                <a:solidFill>
                  <a:srgbClr val="FFFFFF"/>
                </a:solidFill>
              </a:defRPr>
            </a:lvl1pPr>
          </a:lstStyle>
          <a:p>
            <a:r>
              <a:rPr kumimoji="0" lang="en-US" smtClean="0"/>
              <a:t>Click to edit Master title style</a:t>
            </a:r>
            <a:endParaRPr kumimoji="0" lang="en-US"/>
          </a:p>
        </p:txBody>
      </p:sp>
      <p:sp>
        <p:nvSpPr>
          <p:cNvPr id="1048893" name="Text Placeholder 2"/>
          <p:cNvSpPr>
            <a:spLocks noGrp="1"/>
          </p:cNvSpPr>
          <p:nvPr>
            <p:ph type="body" idx="2"/>
          </p:nvPr>
        </p:nvSpPr>
        <p:spPr>
          <a:xfrm>
            <a:off x="381000" y="1981200"/>
            <a:ext cx="2362200" cy="4144963"/>
          </a:xfrm>
        </p:spPr>
        <p:txBody>
          <a:bodyPr/>
          <a:lstStyle>
            <a:lvl1pPr marL="0" indent="0">
              <a:spcAft>
                <a:spcPts val="1000"/>
              </a:spcAft>
              <a:buNone/>
              <a:defRPr sz="1600">
                <a:solidFill>
                  <a:srgbClr val="FFFFFF"/>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1048894" name="Rectangle 7"/>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048895" name="Straight Connector 8"/>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48896" name="Content Placeholder 19"/>
          <p:cNvSpPr>
            <a:spLocks noGrp="1"/>
          </p:cNvSpPr>
          <p:nvPr>
            <p:ph sz="quarter" idx="1"/>
          </p:nvPr>
        </p:nvSpPr>
        <p:spPr>
          <a:xfrm>
            <a:off x="3124200" y="685800"/>
            <a:ext cx="5638800" cy="5410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48897" name="Oval 9"/>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48898" name="Oval 10"/>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48899" name="Slide Number Placeholder 6"/>
          <p:cNvSpPr>
            <a:spLocks noGrp="1"/>
          </p:cNvSpPr>
          <p:nvPr>
            <p:ph type="sldNum" sz="quarter" idx="12"/>
          </p:nvPr>
        </p:nvSpPr>
        <p:spPr>
          <a:xfrm>
            <a:off x="1371600" y="312738"/>
            <a:ext cx="457200" cy="441325"/>
          </a:xfrm>
        </p:spPr>
        <p:txBody>
          <a:bodyPr/>
          <a:lstStyle>
            <a:lvl1pPr>
              <a:defRPr>
                <a:solidFill>
                  <a:schemeClr val="accent3">
                    <a:shade val="75000"/>
                  </a:schemeClr>
                </a:solidFill>
              </a:defRPr>
            </a:lvl1pPr>
          </a:lstStyle>
          <a:p>
            <a:fld id="{8E29BF1E-B0CA-4726-9B00-60CA05E673BF}" type="slidenum">
              <a:rPr lang="en-GB" smtClean="0"/>
              <a:pPr/>
              <a:t>‹#›</a:t>
            </a:fld>
            <a:endParaRPr lang="en-GB"/>
          </a:p>
        </p:txBody>
      </p:sp>
      <p:sp>
        <p:nvSpPr>
          <p:cNvPr id="1048900" name="Rectangle 20"/>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48901" name="Date Placeholder 4"/>
          <p:cNvSpPr>
            <a:spLocks noGrp="1"/>
          </p:cNvSpPr>
          <p:nvPr>
            <p:ph type="dt" sz="half" idx="10"/>
          </p:nvPr>
        </p:nvSpPr>
        <p:spPr/>
        <p:txBody>
          <a:bodyPr/>
          <a:lstStyle/>
          <a:p>
            <a:fld id="{623698C0-538F-4EA3-88E7-66C59DCB18A7}" type="datetime1">
              <a:rPr lang="en-GB" smtClean="0"/>
              <a:pPr/>
              <a:t>18/02/2018</a:t>
            </a:fld>
            <a:endParaRPr lang="en-GB"/>
          </a:p>
        </p:txBody>
      </p:sp>
      <p:sp>
        <p:nvSpPr>
          <p:cNvPr id="1048902" name="Footer Placeholder 5"/>
          <p:cNvSpPr>
            <a:spLocks noGrp="1"/>
          </p:cNvSpPr>
          <p:nvPr>
            <p:ph type="ftr" sz="quarter" idx="11"/>
          </p:nvPr>
        </p:nvSpPr>
        <p:spPr>
          <a:xfrm>
            <a:off x="301752" y="6410848"/>
            <a:ext cx="3383280" cy="365760"/>
          </a:xfrm>
        </p:spPr>
        <p:txBody>
          <a:bodyPr/>
          <a:lstStyle/>
          <a:p>
            <a:endParaRPr lang="en-GB"/>
          </a:p>
        </p:txBody>
      </p:sp>
    </p:spTree>
  </p:cSld>
  <p:clrMapOvr>
    <a:overrideClrMapping bg1="lt1" tx1="dk1" bg2="lt2" tx2="dk2" accent1="accent1" accent2="accent2" accent3="accent3" accent4="accent4" accent5="accent5" accent6="accent6" hlink="hlink" folHlink="folHlink"/>
  </p:clrMapOvr>
  <p:transition>
    <p:wedg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048848" name="Straight Connector 20"/>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4884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48850" name="Rectangle 15"/>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48851" name="Rectangle 16"/>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48852"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048853" name="Rectangle 19"/>
          <p:cNvSpPr>
            <a:spLocks noChangeArrowheads="1"/>
          </p:cNvSpPr>
          <p:nvPr/>
        </p:nvSpPr>
        <p:spPr bwMode="auto">
          <a:xfrm>
            <a:off x="152400" y="152400"/>
            <a:ext cx="8833104" cy="301752"/>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48854" name="Rectangle 7"/>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48855" name="Rectangle 14"/>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048856" name="Oval 11"/>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48857" name="Oval 12"/>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48858" name="Slide Number Placeholder 6"/>
          <p:cNvSpPr>
            <a:spLocks noGrp="1"/>
          </p:cNvSpPr>
          <p:nvPr>
            <p:ph type="sldNum" sz="quarter" idx="12"/>
          </p:nvPr>
        </p:nvSpPr>
        <p:spPr>
          <a:xfrm>
            <a:off x="1371600" y="312738"/>
            <a:ext cx="457200" cy="441325"/>
          </a:xfrm>
        </p:spPr>
        <p:txBody>
          <a:bodyPr/>
          <a:lstStyle/>
          <a:p>
            <a:fld id="{8E29BF1E-B0CA-4726-9B00-60CA05E673BF}" type="slidenum">
              <a:rPr lang="en-GB" smtClean="0"/>
              <a:pPr/>
              <a:t>‹#›</a:t>
            </a:fld>
            <a:endParaRPr lang="en-GB"/>
          </a:p>
        </p:txBody>
      </p:sp>
      <p:sp>
        <p:nvSpPr>
          <p:cNvPr id="1048859" name="Title 1"/>
          <p:cNvSpPr>
            <a:spLocks noGrp="1"/>
          </p:cNvSpPr>
          <p:nvPr>
            <p:ph type="title"/>
          </p:nvPr>
        </p:nvSpPr>
        <p:spPr>
          <a:xfrm>
            <a:off x="3000375" y="5029200"/>
            <a:ext cx="5867400" cy="1219200"/>
          </a:xfrm>
        </p:spPr>
        <p:txBody>
          <a:bodyPr anchor="t">
            <a:noAutofit/>
          </a:bodyPr>
          <a:lstStyle>
            <a:lvl1pPr algn="l">
              <a:buNone/>
              <a:defRPr sz="2400" b="1">
                <a:solidFill>
                  <a:schemeClr val="tx2"/>
                </a:solidFill>
              </a:defRPr>
            </a:lvl1pPr>
          </a:lstStyle>
          <a:p>
            <a:r>
              <a:rPr kumimoji="0" lang="en-US" smtClean="0"/>
              <a:t>Click to edit Master title style</a:t>
            </a:r>
            <a:endParaRPr kumimoji="0" lang="en-US"/>
          </a:p>
        </p:txBody>
      </p:sp>
      <p:sp>
        <p:nvSpPr>
          <p:cNvPr id="1048860" name="Picture Placeholder 2"/>
          <p:cNvSpPr>
            <a:spLocks noGrp="1"/>
          </p:cNvSpPr>
          <p:nvPr>
            <p:ph type="pic" idx="1"/>
          </p:nvPr>
        </p:nvSpPr>
        <p:spPr>
          <a:xfrm>
            <a:off x="3000375" y="609600"/>
            <a:ext cx="5867400" cy="4267200"/>
          </a:xfrm>
        </p:spPr>
        <p:txBody>
          <a:bodyPr/>
          <a:lstStyle>
            <a:lvl1pPr marL="0" indent="0">
              <a:buNone/>
              <a:defRPr sz="3200"/>
            </a:lvl1pPr>
          </a:lstStyle>
          <a:p>
            <a:r>
              <a:rPr kumimoji="0" lang="en-US" smtClean="0"/>
              <a:t>Click icon to add picture</a:t>
            </a:r>
            <a:endParaRPr kumimoji="0" lang="en-US" dirty="0"/>
          </a:p>
        </p:txBody>
      </p:sp>
      <p:sp>
        <p:nvSpPr>
          <p:cNvPr id="1048861" name="Text Placeholder 3"/>
          <p:cNvSpPr>
            <a:spLocks noGrp="1"/>
          </p:cNvSpPr>
          <p:nvPr>
            <p:ph type="body" sz="half" idx="2"/>
          </p:nvPr>
        </p:nvSpPr>
        <p:spPr>
          <a:xfrm>
            <a:off x="381000" y="990600"/>
            <a:ext cx="2438400" cy="5257800"/>
          </a:xfrm>
        </p:spPr>
        <p:txBody>
          <a:bodyPr/>
          <a:lstStyle>
            <a:lvl1pPr marL="0" indent="0">
              <a:spcAft>
                <a:spcPts val="1000"/>
              </a:spcAft>
              <a:buFontTx/>
              <a:buNone/>
              <a:defRPr sz="1600">
                <a:solidFill>
                  <a:srgbClr val="FFFFFF"/>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1048862" name="Rectangle 21"/>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48863" name="Date Placeholder 4"/>
          <p:cNvSpPr>
            <a:spLocks noGrp="1"/>
          </p:cNvSpPr>
          <p:nvPr>
            <p:ph type="dt" sz="half" idx="10"/>
          </p:nvPr>
        </p:nvSpPr>
        <p:spPr>
          <a:xfrm>
            <a:off x="5788152" y="6404984"/>
            <a:ext cx="3044952" cy="365760"/>
          </a:xfrm>
        </p:spPr>
        <p:txBody>
          <a:bodyPr/>
          <a:lstStyle/>
          <a:p>
            <a:fld id="{162ABFCD-5BF5-4633-AC8F-2F5F408203FF}" type="datetime1">
              <a:rPr lang="en-GB" smtClean="0"/>
              <a:pPr/>
              <a:t>18/02/2018</a:t>
            </a:fld>
            <a:endParaRPr lang="en-GB"/>
          </a:p>
        </p:txBody>
      </p:sp>
      <p:sp>
        <p:nvSpPr>
          <p:cNvPr id="1048864" name="Footer Placeholder 5"/>
          <p:cNvSpPr>
            <a:spLocks noGrp="1"/>
          </p:cNvSpPr>
          <p:nvPr>
            <p:ph type="ftr" sz="quarter" idx="11"/>
          </p:nvPr>
        </p:nvSpPr>
        <p:spPr>
          <a:xfrm>
            <a:off x="301752" y="6410848"/>
            <a:ext cx="3584448" cy="365760"/>
          </a:xfrm>
        </p:spPr>
        <p:txBody>
          <a:bodyPr/>
          <a:lstStyle/>
          <a:p>
            <a:endParaRPr lang="en-GB"/>
          </a:p>
        </p:txBody>
      </p:sp>
    </p:spTree>
  </p:cSld>
  <p:clrMapOvr>
    <a:masterClrMapping/>
  </p:clrMapOvr>
  <p:transition>
    <p:wedg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48576" name="Rectangle 1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48577" name="Rectangle 15"/>
          <p:cNvSpPr>
            <a:spLocks noChangeArrowheads="1"/>
          </p:cNvSpPr>
          <p:nvPr/>
        </p:nvSpPr>
        <p:spPr bwMode="white">
          <a:xfrm>
            <a:off x="0" y="0"/>
            <a:ext cx="9144000" cy="1393371"/>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4857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48579" name="Rectangle 18"/>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48580" name="Rectangle 8"/>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48581" name="Date Placeholder 13"/>
          <p:cNvSpPr>
            <a:spLocks noGrp="1"/>
          </p:cNvSpPr>
          <p:nvPr>
            <p:ph type="dt" sz="half" idx="2"/>
          </p:nvPr>
        </p:nvSpPr>
        <p:spPr>
          <a:xfrm>
            <a:off x="5791200" y="6404984"/>
            <a:ext cx="3044952" cy="365760"/>
          </a:xfrm>
          <a:prstGeom prst="rect">
            <a:avLst/>
          </a:prstGeom>
        </p:spPr>
        <p:txBody>
          <a:bodyPr vert="horz"/>
          <a:lstStyle>
            <a:lvl1pPr algn="r" eaLnBrk="1" latinLnBrk="0" hangingPunct="1">
              <a:defRPr kumimoji="0" sz="1400">
                <a:solidFill>
                  <a:srgbClr val="FFFFFF"/>
                </a:solidFill>
              </a:defRPr>
            </a:lvl1pPr>
          </a:lstStyle>
          <a:p>
            <a:fld id="{45E6091E-EB7C-4CD9-A45C-2941D682CEE6}" type="datetime1">
              <a:rPr lang="en-GB" smtClean="0"/>
              <a:pPr/>
              <a:t>18/02/2018</a:t>
            </a:fld>
            <a:endParaRPr lang="en-GB"/>
          </a:p>
        </p:txBody>
      </p:sp>
      <p:sp>
        <p:nvSpPr>
          <p:cNvPr id="1048582" name="Footer Placeholder 2"/>
          <p:cNvSpPr>
            <a:spLocks noGrp="1"/>
          </p:cNvSpPr>
          <p:nvPr>
            <p:ph type="ftr" sz="quarter" idx="3"/>
          </p:nvPr>
        </p:nvSpPr>
        <p:spPr>
          <a:xfrm>
            <a:off x="304800" y="6410848"/>
            <a:ext cx="3581400" cy="365760"/>
          </a:xfrm>
          <a:prstGeom prst="rect">
            <a:avLst/>
          </a:prstGeom>
        </p:spPr>
        <p:txBody>
          <a:bodyPr vert="horz"/>
          <a:lstStyle>
            <a:lvl1pPr algn="l" eaLnBrk="1" latinLnBrk="0" hangingPunct="1">
              <a:defRPr kumimoji="0" sz="1200">
                <a:solidFill>
                  <a:srgbClr val="FFFFFF"/>
                </a:solidFill>
              </a:defRPr>
            </a:lvl1pPr>
          </a:lstStyle>
          <a:p>
            <a:endParaRPr lang="en-GB"/>
          </a:p>
        </p:txBody>
      </p:sp>
      <p:sp>
        <p:nvSpPr>
          <p:cNvPr id="1048583" name="Rectangle 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048584" name="Straight Connector 9"/>
          <p:cNvSpPr>
            <a:spLocks noChangeShapeType="1"/>
          </p:cNvSpPr>
          <p:nvPr/>
        </p:nvSpPr>
        <p:spPr bwMode="auto">
          <a:xfrm>
            <a:off x="152400" y="1276743"/>
            <a:ext cx="8833104"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48585" name="Oval 11"/>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48586" name="Oval 14"/>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48587" name="Slide Number Placeholder 22"/>
          <p:cNvSpPr>
            <a:spLocks noGrp="1"/>
          </p:cNvSpPr>
          <p:nvPr>
            <p:ph type="sldNum" sz="quarter" idx="4"/>
          </p:nvPr>
        </p:nvSpPr>
        <p:spPr>
          <a:xfrm>
            <a:off x="4343400" y="1040174"/>
            <a:ext cx="457200" cy="441325"/>
          </a:xfrm>
          <a:prstGeom prst="rect">
            <a:avLst/>
          </a:prstGeom>
        </p:spPr>
        <p:txBody>
          <a:bodyPr vert="horz" lIns="45720" rIns="45720" anchor="ctr">
            <a:normAutofit/>
          </a:bodyPr>
          <a:lstStyle>
            <a:lvl1pPr algn="ctr" eaLnBrk="1" latinLnBrk="0" hangingPunct="1">
              <a:defRPr kumimoji="0" sz="1600">
                <a:solidFill>
                  <a:schemeClr val="accent3">
                    <a:shade val="75000"/>
                  </a:schemeClr>
                </a:solidFill>
              </a:defRPr>
            </a:lvl1pPr>
          </a:lstStyle>
          <a:p>
            <a:fld id="{8E29BF1E-B0CA-4726-9B00-60CA05E673BF}" type="slidenum">
              <a:rPr lang="en-GB" smtClean="0"/>
              <a:pPr/>
              <a:t>‹#›</a:t>
            </a:fld>
            <a:endParaRPr lang="en-GB"/>
          </a:p>
        </p:txBody>
      </p:sp>
      <p:sp>
        <p:nvSpPr>
          <p:cNvPr id="1048588" name="Title Placeholder 21"/>
          <p:cNvSpPr>
            <a:spLocks noGrp="1"/>
          </p:cNvSpPr>
          <p:nvPr>
            <p:ph type="title"/>
          </p:nvPr>
        </p:nvSpPr>
        <p:spPr>
          <a:xfrm>
            <a:off x="301752" y="228600"/>
            <a:ext cx="8534400" cy="758952"/>
          </a:xfrm>
          <a:prstGeom prst="rect">
            <a:avLst/>
          </a:prstGeom>
        </p:spPr>
        <p:txBody>
          <a:bodyPr vert="horz" anchor="b">
            <a:normAutofit/>
          </a:bodyPr>
          <a:lstStyle/>
          <a:p>
            <a:r>
              <a:rPr kumimoji="0" lang="en-US" smtClean="0"/>
              <a:t>Click to edit Master title style</a:t>
            </a:r>
            <a:endParaRPr kumimoji="0" lang="en-US"/>
          </a:p>
        </p:txBody>
      </p:sp>
      <p:sp>
        <p:nvSpPr>
          <p:cNvPr id="1048589" name="Text Placeholder 12"/>
          <p:cNvSpPr>
            <a:spLocks noGrp="1"/>
          </p:cNvSpPr>
          <p:nvPr>
            <p:ph type="body" idx="1"/>
          </p:nvPr>
        </p:nvSpPr>
        <p:spPr>
          <a:xfrm>
            <a:off x="301752" y="1524000"/>
            <a:ext cx="8534400" cy="459943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p:wedge/>
  </p:transition>
  <p:hf hdr="0" ftr="0" dt="0"/>
  <p:txStyles>
    <p:titleStyle>
      <a:lvl1pPr algn="ctr" rtl="0" eaLnBrk="1" latinLnBrk="0" hangingPunct="1">
        <a:spcBef>
          <a:spcPct val="0"/>
        </a:spcBef>
        <a:buNone/>
        <a:defRPr kumimoji="0" sz="3300" kern="1200">
          <a:solidFill>
            <a:schemeClr val="accent3">
              <a:shade val="75000"/>
            </a:schemeClr>
          </a:solidFill>
          <a:latin typeface="+mj-lt"/>
          <a:ea typeface="+mj-ea"/>
          <a:cs typeface="+mj-cs"/>
        </a:defRPr>
      </a:lvl1pPr>
    </p:titleStyle>
    <p:bodyStyle>
      <a:lvl1pPr marL="274320" indent="-274320" algn="l" rtl="0" eaLnBrk="1" latinLnBrk="0" hangingPunct="1">
        <a:spcBef>
          <a:spcPct val="20000"/>
        </a:spcBef>
        <a:buClr>
          <a:schemeClr val="accent1"/>
        </a:buClr>
        <a:buSzPct val="85000"/>
        <a:buFont typeface="Wingdings 2"/>
        <a:buChar char=""/>
        <a:defRPr kumimoji="0" sz="2700" kern="1200">
          <a:solidFill>
            <a:schemeClr val="tx1"/>
          </a:solidFill>
          <a:latin typeface="+mn-lt"/>
          <a:ea typeface="+mn-ea"/>
          <a:cs typeface="+mn-cs"/>
        </a:defRPr>
      </a:lvl1pPr>
      <a:lvl2pPr marL="548640" indent="-274320" algn="l" rtl="0" eaLnBrk="1" latinLnBrk="0" hangingPunct="1">
        <a:spcBef>
          <a:spcPct val="20000"/>
        </a:spcBef>
        <a:buClr>
          <a:schemeClr val="accent2"/>
        </a:buClr>
        <a:buSzPct val="70000"/>
        <a:buFont typeface="Wingdings"/>
        <a:buChar char=""/>
        <a:defRPr kumimoji="0" sz="2200" kern="1200">
          <a:solidFill>
            <a:schemeClr val="tx2"/>
          </a:solidFill>
          <a:latin typeface="+mn-lt"/>
          <a:ea typeface="+mn-ea"/>
          <a:cs typeface="+mn-cs"/>
        </a:defRPr>
      </a:lvl2pPr>
      <a:lvl3pPr marL="822960" indent="-228600" algn="l" rtl="0" eaLnBrk="1" latinLnBrk="0" hangingPunct="1">
        <a:spcBef>
          <a:spcPct val="20000"/>
        </a:spcBef>
        <a:buClr>
          <a:schemeClr val="accent3"/>
        </a:buClr>
        <a:buSzPct val="7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ct val="20000"/>
        </a:spcBef>
        <a:buClr>
          <a:schemeClr val="accent4"/>
        </a:buClr>
        <a:buSzPct val="70000"/>
        <a:buFont typeface="Wingdings"/>
        <a:buChar char=""/>
        <a:defRPr kumimoji="0" sz="2000" kern="1200">
          <a:solidFill>
            <a:schemeClr val="tx2"/>
          </a:solidFill>
          <a:latin typeface="+mn-lt"/>
          <a:ea typeface="+mn-ea"/>
          <a:cs typeface="+mn-cs"/>
        </a:defRPr>
      </a:lvl4pPr>
      <a:lvl5pPr marL="1371600" indent="-228600" algn="l" rtl="0" eaLnBrk="1" latinLnBrk="0" hangingPunct="1">
        <a:spcBef>
          <a:spcPct val="20000"/>
        </a:spcBef>
        <a:buClr>
          <a:schemeClr val="accent5"/>
        </a:buClr>
        <a:buFontTx/>
        <a:buChar char="•"/>
        <a:defRPr kumimoji="0" sz="1800"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gif"/><Relationship Id="rId2" Type="http://schemas.openxmlformats.org/officeDocument/2006/relationships/image" Target="../media/image3.gi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11.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7.png"/><Relationship Id="rId1" Type="http://schemas.openxmlformats.org/officeDocument/2006/relationships/slideLayout" Target="../slideLayouts/slideLayout2.xml"/><Relationship Id="rId4" Type="http://schemas.openxmlformats.org/officeDocument/2006/relationships/comments" Target="../comments/comment1.xml"/></Relationships>
</file>

<file path=ppt/slides/_rels/slide1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slideLayout" Target="../slideLayouts/slideLayout2.xml"/><Relationship Id="rId1" Type="http://schemas.openxmlformats.org/officeDocument/2006/relationships/themeOverride" Target="../theme/themeOverride1.xml"/><Relationship Id="rId4" Type="http://schemas.openxmlformats.org/officeDocument/2006/relationships/image" Target="../media/image5.jpeg"/></Relationships>
</file>

<file path=ppt/slides/_rels/slide1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17.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5.jpeg"/><Relationship Id="rId1" Type="http://schemas.openxmlformats.org/officeDocument/2006/relationships/slideLayout" Target="../slideLayouts/slideLayout2.xml"/><Relationship Id="rId4" Type="http://schemas.openxmlformats.org/officeDocument/2006/relationships/image" Target="../media/image18.png"/></Relationships>
</file>

<file path=ppt/slides/_rels/slide2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2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36.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38.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39.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0.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1.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2.pn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3.pn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4.pn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5.pn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6.pn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7.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8.pn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9.pn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50.png"/><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51.png"/><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52.png"/><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53.png"/><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54.png"/><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55.png"/><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56.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57.png"/><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58.png"/><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59.png"/><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60.png"/><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61.png"/><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62.png"/><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63.png"/><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hyperlink" Target="mailto:altayaibrahim71@gmail.com" TargetMode="External"/><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2" Type="http://schemas.openxmlformats.org/officeDocument/2006/relationships/image" Target="../media/image64.jpe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8629" name="Subtitle 9"/>
          <p:cNvSpPr>
            <a:spLocks noGrp="1"/>
          </p:cNvSpPr>
          <p:nvPr>
            <p:ph type="subTitle" idx="1"/>
          </p:nvPr>
        </p:nvSpPr>
        <p:spPr/>
        <p:txBody>
          <a:bodyPr/>
          <a:lstStyle/>
          <a:p>
            <a:endParaRPr lang="en-US" b="1" dirty="0" smtClean="0">
              <a:solidFill>
                <a:srgbClr val="00B0F0"/>
              </a:solidFill>
            </a:endParaRPr>
          </a:p>
          <a:p>
            <a:endParaRPr lang="en-US" b="1" dirty="0">
              <a:solidFill>
                <a:schemeClr val="tx2"/>
              </a:solidFill>
            </a:endParaRPr>
          </a:p>
        </p:txBody>
      </p:sp>
      <p:sp>
        <p:nvSpPr>
          <p:cNvPr id="1048630" name="Slide Number Placeholder 7"/>
          <p:cNvSpPr>
            <a:spLocks noGrp="1"/>
          </p:cNvSpPr>
          <p:nvPr>
            <p:ph type="sldNum" sz="quarter" idx="12"/>
          </p:nvPr>
        </p:nvSpPr>
        <p:spPr/>
        <p:txBody>
          <a:bodyPr/>
          <a:lstStyle/>
          <a:p>
            <a:fld id="{8E29BF1E-B0CA-4726-9B00-60CA05E673BF}" type="slidenum">
              <a:rPr lang="en-GB" smtClean="0"/>
              <a:pPr/>
              <a:t>1</a:t>
            </a:fld>
            <a:endParaRPr lang="en-GB"/>
          </a:p>
        </p:txBody>
      </p:sp>
      <p:sp>
        <p:nvSpPr>
          <p:cNvPr id="1048631" name="Title 8"/>
          <p:cNvSpPr>
            <a:spLocks noGrp="1"/>
          </p:cNvSpPr>
          <p:nvPr>
            <p:ph type="ctrTitle"/>
          </p:nvPr>
        </p:nvSpPr>
        <p:spPr>
          <a:xfrm>
            <a:off x="381000" y="2438400"/>
            <a:ext cx="8077200" cy="3962400"/>
          </a:xfrm>
        </p:spPr>
        <p:txBody>
          <a:bodyPr>
            <a:normAutofit/>
          </a:bodyPr>
          <a:lstStyle/>
          <a:p>
            <a:pPr rtl="1"/>
            <a:r>
              <a:rPr lang="ar-SA" sz="3200" b="1" dirty="0" smtClean="0">
                <a:solidFill>
                  <a:srgbClr val="0070C0"/>
                </a:solidFill>
                <a:cs typeface="+mn-cs"/>
              </a:rPr>
              <a:t>ورشة المحتوي الرقمي-نظام بناء</a:t>
            </a:r>
            <a:r>
              <a:rPr lang="en-US" sz="3200" b="1" dirty="0" smtClean="0">
                <a:solidFill>
                  <a:srgbClr val="0070C0"/>
                </a:solidFill>
                <a:cs typeface="+mn-cs"/>
              </a:rPr>
              <a:t> </a:t>
            </a:r>
            <a:r>
              <a:rPr lang="ar-SA" sz="3200" b="1" dirty="0" smtClean="0">
                <a:solidFill>
                  <a:srgbClr val="0070C0"/>
                </a:solidFill>
                <a:cs typeface="+mn-cs"/>
              </a:rPr>
              <a:t>وإدارة المستودعات الرقمية (</a:t>
            </a:r>
            <a:r>
              <a:rPr lang="en-US" sz="3200" b="1" dirty="0" err="1" smtClean="0">
                <a:solidFill>
                  <a:srgbClr val="0070C0"/>
                </a:solidFill>
                <a:cs typeface="+mn-cs"/>
              </a:rPr>
              <a:t>Dspace</a:t>
            </a:r>
            <a:r>
              <a:rPr lang="ar-SA" sz="3200" b="1" dirty="0" smtClean="0">
                <a:solidFill>
                  <a:srgbClr val="0070C0"/>
                </a:solidFill>
                <a:cs typeface="+mn-cs"/>
              </a:rPr>
              <a:t>)</a:t>
            </a:r>
            <a:r>
              <a:rPr lang="en-US" sz="3200" b="1" dirty="0" smtClean="0">
                <a:solidFill>
                  <a:srgbClr val="0070C0"/>
                </a:solidFill>
                <a:cs typeface="+mn-cs"/>
              </a:rPr>
              <a:t> </a:t>
            </a:r>
            <a:r>
              <a:rPr lang="ar-SA" sz="3200" b="1" dirty="0" smtClean="0">
                <a:solidFill>
                  <a:srgbClr val="0070C0"/>
                </a:solidFill>
                <a:cs typeface="+mn-cs"/>
              </a:rPr>
              <a:t/>
            </a:r>
            <a:br>
              <a:rPr lang="ar-SA" sz="3200" b="1" dirty="0" smtClean="0">
                <a:solidFill>
                  <a:srgbClr val="0070C0"/>
                </a:solidFill>
                <a:cs typeface="+mn-cs"/>
              </a:rPr>
            </a:br>
            <a:r>
              <a:rPr lang="ar-SA" sz="3200" b="1" dirty="0" smtClean="0">
                <a:solidFill>
                  <a:srgbClr val="0070C0"/>
                </a:solidFill>
                <a:cs typeface="+mn-cs"/>
              </a:rPr>
              <a:t>  </a:t>
            </a:r>
            <a:br>
              <a:rPr lang="ar-SA" sz="3200" b="1" dirty="0" smtClean="0">
                <a:solidFill>
                  <a:srgbClr val="0070C0"/>
                </a:solidFill>
                <a:cs typeface="+mn-cs"/>
              </a:rPr>
            </a:br>
            <a:r>
              <a:rPr lang="ar-SA" sz="2000" b="1" dirty="0" smtClean="0">
                <a:solidFill>
                  <a:srgbClr val="0070C0"/>
                </a:solidFill>
                <a:cs typeface="+mn-cs"/>
              </a:rPr>
              <a:t>تحت شعار(مزيد من التطوير والتجويد)</a:t>
            </a:r>
            <a:r>
              <a:rPr lang="ar-SA" sz="3200" b="1" dirty="0" smtClean="0">
                <a:solidFill>
                  <a:srgbClr val="0070C0"/>
                </a:solidFill>
                <a:cs typeface="+mn-cs"/>
              </a:rPr>
              <a:t/>
            </a:r>
            <a:br>
              <a:rPr lang="ar-SA" sz="3200" b="1" dirty="0" smtClean="0">
                <a:solidFill>
                  <a:srgbClr val="0070C0"/>
                </a:solidFill>
                <a:cs typeface="+mn-cs"/>
              </a:rPr>
            </a:br>
            <a:r>
              <a:rPr lang="ar-SA" sz="2400" b="1" dirty="0" smtClean="0">
                <a:solidFill>
                  <a:srgbClr val="0070C0"/>
                </a:solidFill>
                <a:cs typeface="+mn-cs"/>
              </a:rPr>
              <a:t>برعاية</a:t>
            </a:r>
            <a:br>
              <a:rPr lang="ar-SA" sz="2400" b="1" dirty="0" smtClean="0">
                <a:solidFill>
                  <a:srgbClr val="0070C0"/>
                </a:solidFill>
                <a:cs typeface="+mn-cs"/>
              </a:rPr>
            </a:br>
            <a:r>
              <a:rPr lang="ar-SA" sz="2400" b="1" dirty="0" smtClean="0">
                <a:solidFill>
                  <a:srgbClr val="0070C0"/>
                </a:solidFill>
                <a:cs typeface="+mn-cs"/>
              </a:rPr>
              <a:t> </a:t>
            </a:r>
            <a:r>
              <a:rPr lang="ar-SA" sz="2400" dirty="0" smtClean="0">
                <a:solidFill>
                  <a:schemeClr val="tx1"/>
                </a:solidFill>
                <a:cs typeface="+mn-cs"/>
              </a:rPr>
              <a:t>السيد وكيل وزارة التعليم العالي والبحث العلمي</a:t>
            </a:r>
            <a:br>
              <a:rPr lang="ar-SA" sz="2400" dirty="0" smtClean="0">
                <a:solidFill>
                  <a:schemeClr val="tx1"/>
                </a:solidFill>
                <a:cs typeface="+mn-cs"/>
              </a:rPr>
            </a:br>
            <a:r>
              <a:rPr lang="ar-SA" sz="2400" dirty="0" smtClean="0">
                <a:solidFill>
                  <a:schemeClr val="tx1"/>
                </a:solidFill>
                <a:cs typeface="+mn-cs"/>
              </a:rPr>
              <a:t>بروفيسور </a:t>
            </a:r>
            <a:r>
              <a:rPr lang="en-US" sz="2400" dirty="0" smtClean="0">
                <a:solidFill>
                  <a:schemeClr val="tx1"/>
                </a:solidFill>
                <a:cs typeface="+mn-cs"/>
              </a:rPr>
              <a:t>/</a:t>
            </a:r>
            <a:r>
              <a:rPr lang="ar-SA" sz="2400" dirty="0" smtClean="0">
                <a:solidFill>
                  <a:schemeClr val="tx1"/>
                </a:solidFill>
                <a:cs typeface="+mn-cs"/>
              </a:rPr>
              <a:t>أزهري عمرعبدالباقي</a:t>
            </a:r>
            <a:r>
              <a:rPr lang="ar-SA" sz="3200" b="1" dirty="0" smtClean="0">
                <a:solidFill>
                  <a:srgbClr val="0070C0"/>
                </a:solidFill>
                <a:cs typeface="+mn-cs"/>
              </a:rPr>
              <a:t/>
            </a:r>
            <a:br>
              <a:rPr lang="ar-SA" sz="3200" b="1" dirty="0" smtClean="0">
                <a:solidFill>
                  <a:srgbClr val="0070C0"/>
                </a:solidFill>
                <a:cs typeface="+mn-cs"/>
              </a:rPr>
            </a:br>
            <a:r>
              <a:rPr lang="ar-SA" sz="3200" b="1" dirty="0" smtClean="0">
                <a:solidFill>
                  <a:srgbClr val="0070C0"/>
                </a:solidFill>
                <a:cs typeface="+mn-cs"/>
              </a:rPr>
              <a:t>  </a:t>
            </a:r>
            <a:r>
              <a:rPr lang="ar-SA" sz="1800" b="1" dirty="0" smtClean="0">
                <a:solidFill>
                  <a:schemeClr val="tx1"/>
                </a:solidFill>
                <a:cs typeface="+mn-cs"/>
              </a:rPr>
              <a:t>الزمان :في الفترة </a:t>
            </a:r>
            <a:r>
              <a:rPr lang="ar-SA" sz="1800" b="1" dirty="0" smtClean="0">
                <a:solidFill>
                  <a:schemeClr val="tx1"/>
                </a:solidFill>
                <a:cs typeface="+mn-cs"/>
              </a:rPr>
              <a:t>من10-12 يناير 2018</a:t>
            </a:r>
            <a:r>
              <a:rPr lang="ar-SA" sz="1800" b="1" dirty="0" smtClean="0">
                <a:solidFill>
                  <a:srgbClr val="0070C0"/>
                </a:solidFill>
                <a:cs typeface="+mn-cs"/>
              </a:rPr>
              <a:t>                                          </a:t>
            </a:r>
            <a:r>
              <a:rPr lang="ar-SA" sz="1800" b="1" dirty="0" smtClean="0">
                <a:solidFill>
                  <a:schemeClr val="tx1"/>
                </a:solidFill>
                <a:cs typeface="+mn-cs"/>
              </a:rPr>
              <a:t>المكان:جامعة </a:t>
            </a:r>
            <a:r>
              <a:rPr lang="ar-SA" sz="1800" b="1" dirty="0" smtClean="0">
                <a:solidFill>
                  <a:schemeClr val="tx1"/>
                </a:solidFill>
                <a:cs typeface="+mn-cs"/>
              </a:rPr>
              <a:t>غرب كردفان</a:t>
            </a:r>
            <a:endParaRPr lang="en-US" sz="1800" b="1" dirty="0">
              <a:solidFill>
                <a:schemeClr val="tx1"/>
              </a:solidFill>
              <a:cs typeface="+mn-cs"/>
            </a:endParaRPr>
          </a:p>
        </p:txBody>
      </p:sp>
      <p:pic>
        <p:nvPicPr>
          <p:cNvPr id="2097167" name="Picture 4" descr="C:\Users\Master\Desktop\dspace-blue.gif"/>
          <p:cNvPicPr>
            <a:picLocks noChangeAspect="1" noChangeArrowheads="1"/>
          </p:cNvPicPr>
          <p:nvPr/>
        </p:nvPicPr>
        <p:blipFill>
          <a:blip r:embed="rId2" cstate="print"/>
          <a:srcRect/>
          <a:stretch>
            <a:fillRect/>
          </a:stretch>
        </p:blipFill>
        <p:spPr bwMode="auto">
          <a:xfrm>
            <a:off x="3505200" y="1447800"/>
            <a:ext cx="1885950" cy="752475"/>
          </a:xfrm>
          <a:prstGeom prst="rect">
            <a:avLst/>
          </a:prstGeom>
          <a:noFill/>
        </p:spPr>
      </p:pic>
      <p:pic>
        <p:nvPicPr>
          <p:cNvPr id="2097168" name="Picture 2" descr="C:\Users\marwa\Desktop\logo.gif"/>
          <p:cNvPicPr>
            <a:picLocks noChangeAspect="1" noChangeArrowheads="1"/>
          </p:cNvPicPr>
          <p:nvPr/>
        </p:nvPicPr>
        <p:blipFill>
          <a:blip r:embed="rId3" cstate="print"/>
          <a:srcRect/>
          <a:stretch>
            <a:fillRect/>
          </a:stretch>
        </p:blipFill>
        <p:spPr bwMode="auto">
          <a:xfrm>
            <a:off x="152400" y="152400"/>
            <a:ext cx="8839200" cy="1199874"/>
          </a:xfrm>
          <a:prstGeom prst="rect">
            <a:avLst/>
          </a:prstGeom>
          <a:noFill/>
        </p:spPr>
      </p:pic>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8662" name="Title 1"/>
          <p:cNvSpPr>
            <a:spLocks noGrp="1"/>
          </p:cNvSpPr>
          <p:nvPr>
            <p:ph type="title"/>
          </p:nvPr>
        </p:nvSpPr>
        <p:spPr/>
        <p:txBody>
          <a:bodyPr/>
          <a:lstStyle/>
          <a:p>
            <a:r>
              <a:rPr lang="ar-SA" b="1" dirty="0" smtClean="0">
                <a:solidFill>
                  <a:srgbClr val="0070C0"/>
                </a:solidFill>
              </a:rPr>
              <a:t>واجهة</a:t>
            </a:r>
            <a:r>
              <a:rPr lang="ar-SA" dirty="0" smtClean="0">
                <a:solidFill>
                  <a:srgbClr val="0070C0"/>
                </a:solidFill>
                <a:latin typeface="Arabic Typesetting" pitchFamily="66" charset="-78"/>
                <a:cs typeface="Arabic Typesetting" pitchFamily="66" charset="-78"/>
              </a:rPr>
              <a:t> </a:t>
            </a:r>
            <a:r>
              <a:rPr lang="ar-SA" b="1" dirty="0" smtClean="0">
                <a:solidFill>
                  <a:srgbClr val="0070C0"/>
                </a:solidFill>
              </a:rPr>
              <a:t>المستودع</a:t>
            </a:r>
            <a:endParaRPr lang="en-US" b="1" dirty="0">
              <a:solidFill>
                <a:srgbClr val="0070C0"/>
              </a:solidFill>
            </a:endParaRPr>
          </a:p>
        </p:txBody>
      </p:sp>
      <p:sp>
        <p:nvSpPr>
          <p:cNvPr id="1048663" name="Slide Number Placeholder 3"/>
          <p:cNvSpPr>
            <a:spLocks noGrp="1"/>
          </p:cNvSpPr>
          <p:nvPr>
            <p:ph type="sldNum" sz="quarter" idx="12"/>
          </p:nvPr>
        </p:nvSpPr>
        <p:spPr/>
        <p:txBody>
          <a:bodyPr/>
          <a:lstStyle/>
          <a:p>
            <a:fld id="{8E29BF1E-B0CA-4726-9B00-60CA05E673BF}" type="slidenum">
              <a:rPr lang="en-GB" smtClean="0"/>
              <a:pPr/>
              <a:t>10</a:t>
            </a:fld>
            <a:endParaRPr lang="en-GB"/>
          </a:p>
        </p:txBody>
      </p:sp>
      <p:pic>
        <p:nvPicPr>
          <p:cNvPr id="2097177" name="Picture 2"/>
          <p:cNvPicPr>
            <a:picLocks noGrp="1" noChangeAspect="1" noChangeArrowheads="1"/>
          </p:cNvPicPr>
          <p:nvPr>
            <p:ph sz="quarter" idx="1"/>
          </p:nvPr>
        </p:nvPicPr>
        <p:blipFill>
          <a:blip r:embed="rId3" cstate="print"/>
          <a:stretch>
            <a:fillRect/>
          </a:stretch>
        </p:blipFill>
        <p:spPr bwMode="auto">
          <a:xfrm>
            <a:off x="304800" y="1524000"/>
            <a:ext cx="8131969" cy="4572000"/>
          </a:xfrm>
          <a:prstGeom prst="rect">
            <a:avLst/>
          </a:prstGeom>
          <a:noFill/>
          <a:ln w="9525">
            <a:noFill/>
            <a:miter lim="800000"/>
            <a:headEnd/>
            <a:tailEnd/>
          </a:ln>
          <a:effectLst/>
        </p:spPr>
      </p:pic>
      <p:pic>
        <p:nvPicPr>
          <p:cNvPr id="2097178" name="Picture 2" descr="Image result for ‫شعار وزارة التعليم العالي السودانية‬‎"/>
          <p:cNvPicPr>
            <a:picLocks noChangeAspect="1" noChangeArrowheads="1"/>
          </p:cNvPicPr>
          <p:nvPr/>
        </p:nvPicPr>
        <p:blipFill>
          <a:blip r:embed="rId4" cstate="print"/>
          <a:srcRect/>
          <a:stretch>
            <a:fillRect/>
          </a:stretch>
        </p:blipFill>
        <p:spPr bwMode="auto">
          <a:xfrm>
            <a:off x="152400" y="152400"/>
            <a:ext cx="990600" cy="1143000"/>
          </a:xfrm>
          <a:prstGeom prst="rect">
            <a:avLst/>
          </a:prstGeom>
          <a:noFill/>
        </p:spPr>
      </p:pic>
    </p:spTree>
  </p:cSld>
  <p:clrMapOvr>
    <a:masterClrMapping/>
  </p:clrMapOvr>
  <p:transition>
    <p:wedg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8667" name="Title 1"/>
          <p:cNvSpPr>
            <a:spLocks noGrp="1"/>
          </p:cNvSpPr>
          <p:nvPr>
            <p:ph type="title"/>
          </p:nvPr>
        </p:nvSpPr>
        <p:spPr/>
        <p:txBody>
          <a:bodyPr/>
          <a:lstStyle/>
          <a:p>
            <a:r>
              <a:rPr lang="ar-SA" b="1" dirty="0" smtClean="0">
                <a:solidFill>
                  <a:srgbClr val="0070C0"/>
                </a:solidFill>
              </a:rPr>
              <a:t>صلاحيات</a:t>
            </a:r>
            <a:r>
              <a:rPr lang="ar-SA" dirty="0" smtClean="0"/>
              <a:t> </a:t>
            </a:r>
            <a:r>
              <a:rPr lang="ar-SA" b="1" dirty="0" smtClean="0">
                <a:solidFill>
                  <a:srgbClr val="0070C0"/>
                </a:solidFill>
              </a:rPr>
              <a:t>مدير</a:t>
            </a:r>
            <a:r>
              <a:rPr lang="ar-SA" dirty="0" smtClean="0"/>
              <a:t> </a:t>
            </a:r>
            <a:r>
              <a:rPr lang="ar-SA" b="1" dirty="0" smtClean="0">
                <a:solidFill>
                  <a:srgbClr val="0070C0"/>
                </a:solidFill>
              </a:rPr>
              <a:t>النظام</a:t>
            </a:r>
            <a:r>
              <a:rPr lang="ar-SA" dirty="0" smtClean="0"/>
              <a:t> </a:t>
            </a:r>
            <a:endParaRPr lang="en-US" dirty="0"/>
          </a:p>
        </p:txBody>
      </p:sp>
      <p:sp>
        <p:nvSpPr>
          <p:cNvPr id="1048668" name="Slide Number Placeholder 3"/>
          <p:cNvSpPr>
            <a:spLocks noGrp="1"/>
          </p:cNvSpPr>
          <p:nvPr>
            <p:ph type="sldNum" sz="quarter" idx="12"/>
          </p:nvPr>
        </p:nvSpPr>
        <p:spPr/>
        <p:txBody>
          <a:bodyPr/>
          <a:lstStyle/>
          <a:p>
            <a:fld id="{8E29BF1E-B0CA-4726-9B00-60CA05E673BF}" type="slidenum">
              <a:rPr lang="en-GB" smtClean="0"/>
              <a:pPr/>
              <a:t>11</a:t>
            </a:fld>
            <a:endParaRPr lang="en-GB"/>
          </a:p>
        </p:txBody>
      </p:sp>
      <p:sp>
        <p:nvSpPr>
          <p:cNvPr id="1048669" name="Content Placeholder 2"/>
          <p:cNvSpPr>
            <a:spLocks noGrp="1"/>
          </p:cNvSpPr>
          <p:nvPr>
            <p:ph sz="quarter" idx="1"/>
          </p:nvPr>
        </p:nvSpPr>
        <p:spPr/>
        <p:txBody>
          <a:bodyPr>
            <a:normAutofit/>
          </a:bodyPr>
          <a:lstStyle/>
          <a:p>
            <a:pPr algn="r" rtl="1"/>
            <a:r>
              <a:rPr lang="ar-SA" sz="2400" dirty="0" smtClean="0">
                <a:cs typeface="+mj-cs"/>
              </a:rPr>
              <a:t>اضافة  مستخدمين واعطاء الصلاحيات لهم داخل النظام.</a:t>
            </a:r>
            <a:endParaRPr lang="en-US" sz="2400" dirty="0" smtClean="0">
              <a:cs typeface="+mj-cs"/>
            </a:endParaRPr>
          </a:p>
          <a:p>
            <a:pPr algn="r" rtl="1"/>
            <a:r>
              <a:rPr lang="ar-SA" sz="2400" dirty="0" smtClean="0">
                <a:cs typeface="+mj-cs"/>
              </a:rPr>
              <a:t>انشاء مجتمعات</a:t>
            </a:r>
            <a:r>
              <a:rPr lang="en-US" sz="2400" dirty="0" smtClean="0">
                <a:cs typeface="+mj-cs"/>
              </a:rPr>
              <a:t> ( Communities )</a:t>
            </a:r>
            <a:r>
              <a:rPr lang="ar-SA" sz="2400" dirty="0" smtClean="0">
                <a:cs typeface="+mj-cs"/>
              </a:rPr>
              <a:t>.</a:t>
            </a:r>
          </a:p>
          <a:p>
            <a:pPr algn="r" rtl="1"/>
            <a:r>
              <a:rPr lang="ar-SA" sz="2400" dirty="0" smtClean="0">
                <a:cs typeface="+mj-cs"/>
              </a:rPr>
              <a:t> انشاء مجتمع فرعي (</a:t>
            </a:r>
            <a:r>
              <a:rPr lang="en-US" sz="2400" dirty="0" smtClean="0">
                <a:cs typeface="+mj-cs"/>
              </a:rPr>
              <a:t>sub-Communities</a:t>
            </a:r>
            <a:r>
              <a:rPr lang="ar-SA" sz="2400" dirty="0" smtClean="0">
                <a:cs typeface="+mj-cs"/>
              </a:rPr>
              <a:t>).</a:t>
            </a:r>
            <a:endParaRPr lang="en-US" sz="2400" dirty="0">
              <a:cs typeface="+mj-cs"/>
            </a:endParaRPr>
          </a:p>
        </p:txBody>
      </p:sp>
      <p:pic>
        <p:nvPicPr>
          <p:cNvPr id="2097179" name="Picture 2" descr="Image result for ‫شعار وزارة التعليم العالي السودانية‬‎"/>
          <p:cNvPicPr>
            <a:picLocks noChangeAspect="1" noChangeArrowheads="1"/>
          </p:cNvPicPr>
          <p:nvPr/>
        </p:nvPicPr>
        <p:blipFill>
          <a:blip r:embed="rId2" cstate="print"/>
          <a:srcRect/>
          <a:stretch>
            <a:fillRect/>
          </a:stretch>
        </p:blipFill>
        <p:spPr bwMode="auto">
          <a:xfrm>
            <a:off x="152400" y="152400"/>
            <a:ext cx="990600" cy="1143000"/>
          </a:xfrm>
          <a:prstGeom prst="rect">
            <a:avLst/>
          </a:prstGeom>
          <a:noFill/>
        </p:spPr>
      </p:pic>
    </p:spTree>
  </p:cSld>
  <p:clrMapOvr>
    <a:masterClrMapping/>
  </p:clrMapOvr>
  <p:transition>
    <p:wedg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8670" name="Title 1"/>
          <p:cNvSpPr>
            <a:spLocks noGrp="1"/>
          </p:cNvSpPr>
          <p:nvPr>
            <p:ph type="title"/>
          </p:nvPr>
        </p:nvSpPr>
        <p:spPr/>
        <p:txBody>
          <a:bodyPr/>
          <a:lstStyle/>
          <a:p>
            <a:r>
              <a:rPr lang="ar-SA" b="1" dirty="0" smtClean="0">
                <a:solidFill>
                  <a:srgbClr val="0070C0"/>
                </a:solidFill>
              </a:rPr>
              <a:t>تسجيل</a:t>
            </a:r>
            <a:r>
              <a:rPr lang="ar-SA" dirty="0" smtClean="0"/>
              <a:t> </a:t>
            </a:r>
            <a:r>
              <a:rPr lang="ar-SA" b="1" dirty="0" smtClean="0">
                <a:solidFill>
                  <a:srgbClr val="0070C0"/>
                </a:solidFill>
              </a:rPr>
              <a:t>مستخدم</a:t>
            </a:r>
            <a:r>
              <a:rPr lang="ar-SA" dirty="0" smtClean="0"/>
              <a:t> </a:t>
            </a:r>
            <a:r>
              <a:rPr lang="ar-SA" b="1" dirty="0" smtClean="0">
                <a:solidFill>
                  <a:srgbClr val="0070C0"/>
                </a:solidFill>
              </a:rPr>
              <a:t>جديد</a:t>
            </a:r>
            <a:r>
              <a:rPr lang="ar-SA" dirty="0" smtClean="0"/>
              <a:t> </a:t>
            </a:r>
            <a:endParaRPr lang="en-US" dirty="0"/>
          </a:p>
        </p:txBody>
      </p:sp>
      <p:sp>
        <p:nvSpPr>
          <p:cNvPr id="1048671" name="Slide Number Placeholder 2"/>
          <p:cNvSpPr>
            <a:spLocks noGrp="1"/>
          </p:cNvSpPr>
          <p:nvPr>
            <p:ph type="sldNum" sz="quarter" idx="12"/>
          </p:nvPr>
        </p:nvSpPr>
        <p:spPr/>
        <p:txBody>
          <a:bodyPr/>
          <a:lstStyle/>
          <a:p>
            <a:fld id="{8E29BF1E-B0CA-4726-9B00-60CA05E673BF}" type="slidenum">
              <a:rPr lang="en-GB" smtClean="0"/>
              <a:pPr/>
              <a:t>12</a:t>
            </a:fld>
            <a:endParaRPr lang="en-GB"/>
          </a:p>
        </p:txBody>
      </p:sp>
      <p:pic>
        <p:nvPicPr>
          <p:cNvPr id="2097180" name="Picture 2" descr="C:\Users\marwa\Downloads\Screenshot-2017-12-18 MOHE Space Home.png"/>
          <p:cNvPicPr>
            <a:picLocks noGrp="1" noChangeAspect="1" noChangeArrowheads="1"/>
          </p:cNvPicPr>
          <p:nvPr>
            <p:ph sz="quarter" idx="1"/>
          </p:nvPr>
        </p:nvPicPr>
        <p:blipFill>
          <a:blip r:embed="rId2" cstate="print"/>
          <a:srcRect/>
          <a:stretch>
            <a:fillRect/>
          </a:stretch>
        </p:blipFill>
        <p:spPr bwMode="auto">
          <a:xfrm>
            <a:off x="1752600" y="1981200"/>
            <a:ext cx="4953000" cy="3429000"/>
          </a:xfrm>
          <a:prstGeom prst="rect">
            <a:avLst/>
          </a:prstGeom>
          <a:noFill/>
        </p:spPr>
      </p:pic>
      <p:cxnSp>
        <p:nvCxnSpPr>
          <p:cNvPr id="3145744" name="Straight Arrow Connector 6"/>
          <p:cNvCxnSpPr>
            <a:cxnSpLocks/>
          </p:cNvCxnSpPr>
          <p:nvPr/>
        </p:nvCxnSpPr>
        <p:spPr>
          <a:xfrm flipH="1" flipV="1">
            <a:off x="2971800" y="4343400"/>
            <a:ext cx="1828800" cy="6858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048672" name="Oval 13"/>
          <p:cNvSpPr/>
          <p:nvPr/>
        </p:nvSpPr>
        <p:spPr>
          <a:xfrm>
            <a:off x="4419600" y="5029200"/>
            <a:ext cx="1828800" cy="381000"/>
          </a:xfrm>
          <a:prstGeom prst="ellipse">
            <a:avLst/>
          </a:prstGeom>
          <a:effectLst>
            <a:outerShdw blurRad="50800" dist="38100" dir="2700000" algn="tl" rotWithShape="0">
              <a:prstClr val="black">
                <a:alpha val="40000"/>
              </a:prstClr>
            </a:outerShdw>
          </a:effectLst>
        </p:spPr>
        <p:style>
          <a:lnRef idx="2">
            <a:schemeClr val="accent6"/>
          </a:lnRef>
          <a:fillRef idx="1">
            <a:schemeClr val="lt1"/>
          </a:fillRef>
          <a:effectRef idx="0">
            <a:schemeClr val="accent6"/>
          </a:effectRef>
          <a:fontRef idx="minor">
            <a:schemeClr val="dk1"/>
          </a:fontRef>
        </p:style>
        <p:txBody>
          <a:bodyPr rtlCol="0" anchor="ctr"/>
          <a:lstStyle/>
          <a:p>
            <a:pPr algn="ctr"/>
            <a:r>
              <a:rPr lang="ar-SA" dirty="0" smtClean="0"/>
              <a:t>اضغط هنا</a:t>
            </a:r>
            <a:endParaRPr lang="en-US" dirty="0"/>
          </a:p>
        </p:txBody>
      </p:sp>
      <p:pic>
        <p:nvPicPr>
          <p:cNvPr id="2097181" name="Picture 2" descr="Image result for ‫شعار وزارة التعليم العالي السودانية‬‎"/>
          <p:cNvPicPr>
            <a:picLocks noChangeAspect="1" noChangeArrowheads="1"/>
          </p:cNvPicPr>
          <p:nvPr/>
        </p:nvPicPr>
        <p:blipFill>
          <a:blip r:embed="rId3" cstate="print"/>
          <a:srcRect/>
          <a:stretch>
            <a:fillRect/>
          </a:stretch>
        </p:blipFill>
        <p:spPr bwMode="auto">
          <a:xfrm>
            <a:off x="152400" y="152400"/>
            <a:ext cx="990600" cy="1143000"/>
          </a:xfrm>
          <a:prstGeom prst="rect">
            <a:avLst/>
          </a:prstGeom>
          <a:noFill/>
        </p:spPr>
      </p:pic>
    </p:spTree>
  </p:cSld>
  <p:clrMapOvr>
    <a:masterClrMapping/>
  </p:clrMapOvr>
  <p:transition>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048672">
                                            <p:bg/>
                                          </p:spTgt>
                                        </p:tgtEl>
                                        <p:attrNameLst>
                                          <p:attrName>style.visibility</p:attrName>
                                        </p:attrNameLst>
                                      </p:cBhvr>
                                      <p:to>
                                        <p:strVal val="visible"/>
                                      </p:to>
                                    </p:set>
                                    <p:animEffect transition="in" filter="fade">
                                      <p:cBhvr>
                                        <p:cTn id="7" dur="2000"/>
                                        <p:tgtEl>
                                          <p:spTgt spid="104867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048672">
                                            <p:txEl>
                                              <p:pRg st="0" end="0"/>
                                            </p:txEl>
                                          </p:spTgt>
                                        </p:tgtEl>
                                        <p:attrNameLst>
                                          <p:attrName>style.visibility</p:attrName>
                                        </p:attrNameLst>
                                      </p:cBhvr>
                                      <p:to>
                                        <p:strVal val="visible"/>
                                      </p:to>
                                    </p:set>
                                    <p:animEffect transition="in" filter="fade">
                                      <p:cBhvr>
                                        <p:cTn id="10" dur="2000"/>
                                        <p:tgtEl>
                                          <p:spTgt spid="104867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48672" grpId="0" build="allAtOnce"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8673" name="Title 1"/>
          <p:cNvSpPr>
            <a:spLocks noGrp="1"/>
          </p:cNvSpPr>
          <p:nvPr>
            <p:ph type="title"/>
          </p:nvPr>
        </p:nvSpPr>
        <p:spPr/>
        <p:txBody>
          <a:bodyPr/>
          <a:lstStyle/>
          <a:p>
            <a:r>
              <a:rPr lang="ar-SA" b="1" dirty="0" smtClean="0">
                <a:solidFill>
                  <a:srgbClr val="0070C0"/>
                </a:solidFill>
              </a:rPr>
              <a:t>تابع</a:t>
            </a:r>
            <a:endParaRPr lang="en-US" b="1" dirty="0">
              <a:solidFill>
                <a:srgbClr val="0070C0"/>
              </a:solidFill>
            </a:endParaRPr>
          </a:p>
        </p:txBody>
      </p:sp>
      <p:sp>
        <p:nvSpPr>
          <p:cNvPr id="1048674" name="Slide Number Placeholder 2"/>
          <p:cNvSpPr>
            <a:spLocks noGrp="1"/>
          </p:cNvSpPr>
          <p:nvPr>
            <p:ph type="sldNum" sz="quarter" idx="12"/>
          </p:nvPr>
        </p:nvSpPr>
        <p:spPr/>
        <p:txBody>
          <a:bodyPr/>
          <a:lstStyle/>
          <a:p>
            <a:fld id="{8E29BF1E-B0CA-4726-9B00-60CA05E673BF}" type="slidenum">
              <a:rPr lang="en-GB" smtClean="0"/>
              <a:pPr/>
              <a:t>13</a:t>
            </a:fld>
            <a:endParaRPr lang="en-GB"/>
          </a:p>
        </p:txBody>
      </p:sp>
      <p:pic>
        <p:nvPicPr>
          <p:cNvPr id="2097182" name="Picture 3" descr="C:\Users\marwa\Downloads\Screenshot-2017-12-18 New user registration(1).png"/>
          <p:cNvPicPr>
            <a:picLocks noGrp="1" noChangeAspect="1" noChangeArrowheads="1"/>
          </p:cNvPicPr>
          <p:nvPr>
            <p:ph sz="quarter" idx="1"/>
          </p:nvPr>
        </p:nvPicPr>
        <p:blipFill>
          <a:blip r:embed="rId2" cstate="print"/>
          <a:srcRect/>
          <a:stretch>
            <a:fillRect/>
          </a:stretch>
        </p:blipFill>
        <p:spPr bwMode="auto">
          <a:xfrm>
            <a:off x="304800" y="1828800"/>
            <a:ext cx="8504238" cy="3276599"/>
          </a:xfrm>
          <a:prstGeom prst="rect">
            <a:avLst/>
          </a:prstGeom>
          <a:noFill/>
        </p:spPr>
      </p:pic>
      <p:cxnSp>
        <p:nvCxnSpPr>
          <p:cNvPr id="3145745" name="Straight Arrow Connector 8"/>
          <p:cNvCxnSpPr>
            <a:cxnSpLocks/>
          </p:cNvCxnSpPr>
          <p:nvPr/>
        </p:nvCxnSpPr>
        <p:spPr>
          <a:xfrm flipH="1">
            <a:off x="1143000" y="3581400"/>
            <a:ext cx="838200" cy="533400"/>
          </a:xfrm>
          <a:prstGeom prst="straightConnector1">
            <a:avLst/>
          </a:prstGeom>
          <a:ln>
            <a:tailEnd type="arrow"/>
          </a:ln>
        </p:spPr>
        <p:style>
          <a:lnRef idx="3">
            <a:schemeClr val="accent1"/>
          </a:lnRef>
          <a:fillRef idx="0">
            <a:schemeClr val="accent1"/>
          </a:fillRef>
          <a:effectRef idx="2">
            <a:schemeClr val="accent1"/>
          </a:effectRef>
          <a:fontRef idx="minor">
            <a:schemeClr val="tx1"/>
          </a:fontRef>
        </p:style>
      </p:cxnSp>
      <p:pic>
        <p:nvPicPr>
          <p:cNvPr id="2097183" name="Picture 2" descr="Image result for ‫شعار وزارة التعليم العالي السودانية‬‎"/>
          <p:cNvPicPr>
            <a:picLocks noChangeAspect="1" noChangeArrowheads="1"/>
          </p:cNvPicPr>
          <p:nvPr/>
        </p:nvPicPr>
        <p:blipFill>
          <a:blip r:embed="rId3" cstate="print"/>
          <a:srcRect/>
          <a:stretch>
            <a:fillRect/>
          </a:stretch>
        </p:blipFill>
        <p:spPr bwMode="auto">
          <a:xfrm>
            <a:off x="152400" y="152400"/>
            <a:ext cx="990600" cy="1143000"/>
          </a:xfrm>
          <a:prstGeom prst="rect">
            <a:avLst/>
          </a:prstGeom>
          <a:noFill/>
        </p:spPr>
      </p:pic>
    </p:spTree>
  </p:cSld>
  <p:clrMapOvr>
    <a:masterClrMapping/>
  </p:clrMapOvr>
  <p:transition>
    <p:wedge/>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8675" name="Title 1"/>
          <p:cNvSpPr>
            <a:spLocks noGrp="1"/>
          </p:cNvSpPr>
          <p:nvPr>
            <p:ph type="title"/>
          </p:nvPr>
        </p:nvSpPr>
        <p:spPr/>
        <p:txBody>
          <a:bodyPr/>
          <a:lstStyle/>
          <a:p>
            <a:r>
              <a:rPr lang="ar-SA" b="1" dirty="0" smtClean="0">
                <a:solidFill>
                  <a:srgbClr val="0070C0"/>
                </a:solidFill>
              </a:rPr>
              <a:t>تابع</a:t>
            </a:r>
            <a:endParaRPr lang="en-US" b="1" dirty="0">
              <a:solidFill>
                <a:srgbClr val="0070C0"/>
              </a:solidFill>
            </a:endParaRPr>
          </a:p>
        </p:txBody>
      </p:sp>
      <p:sp>
        <p:nvSpPr>
          <p:cNvPr id="1048676" name="Slide Number Placeholder 2"/>
          <p:cNvSpPr>
            <a:spLocks noGrp="1"/>
          </p:cNvSpPr>
          <p:nvPr>
            <p:ph type="sldNum" sz="quarter" idx="12"/>
          </p:nvPr>
        </p:nvSpPr>
        <p:spPr/>
        <p:txBody>
          <a:bodyPr/>
          <a:lstStyle/>
          <a:p>
            <a:fld id="{8E29BF1E-B0CA-4726-9B00-60CA05E673BF}" type="slidenum">
              <a:rPr lang="en-GB" smtClean="0"/>
              <a:pPr/>
              <a:t>14</a:t>
            </a:fld>
            <a:endParaRPr lang="en-GB"/>
          </a:p>
        </p:txBody>
      </p:sp>
      <p:pic>
        <p:nvPicPr>
          <p:cNvPr id="2097184" name="Picture 2" descr="C:\Users\marwa\Downloads\Screenshot-2017-12-18 Verification email sent(1).png"/>
          <p:cNvPicPr>
            <a:picLocks noGrp="1" noChangeAspect="1" noChangeArrowheads="1"/>
          </p:cNvPicPr>
          <p:nvPr>
            <p:ph sz="quarter" idx="1"/>
          </p:nvPr>
        </p:nvPicPr>
        <p:blipFill>
          <a:blip r:embed="rId2" cstate="print"/>
          <a:srcRect/>
          <a:stretch>
            <a:fillRect/>
          </a:stretch>
        </p:blipFill>
        <p:spPr bwMode="auto">
          <a:xfrm>
            <a:off x="301625" y="1828800"/>
            <a:ext cx="8504238" cy="3733800"/>
          </a:xfrm>
          <a:prstGeom prst="rect">
            <a:avLst/>
          </a:prstGeom>
          <a:noFill/>
        </p:spPr>
      </p:pic>
      <p:pic>
        <p:nvPicPr>
          <p:cNvPr id="2097185" name="Picture 2" descr="Image result for ‫شعار وزارة التعليم العالي السودانية‬‎"/>
          <p:cNvPicPr>
            <a:picLocks noChangeAspect="1" noChangeArrowheads="1"/>
          </p:cNvPicPr>
          <p:nvPr/>
        </p:nvPicPr>
        <p:blipFill>
          <a:blip r:embed="rId3" cstate="print"/>
          <a:srcRect/>
          <a:stretch>
            <a:fillRect/>
          </a:stretch>
        </p:blipFill>
        <p:spPr bwMode="auto">
          <a:xfrm>
            <a:off x="152400" y="152400"/>
            <a:ext cx="990600" cy="1143000"/>
          </a:xfrm>
          <a:prstGeom prst="rect">
            <a:avLst/>
          </a:prstGeom>
          <a:noFill/>
        </p:spPr>
      </p:pic>
    </p:spTree>
  </p:cSld>
  <p:clrMapOvr>
    <a:masterClrMapping/>
  </p:clrMapOvr>
  <p:transition>
    <p:wedge/>
  </p:transition>
</p:sld>
</file>

<file path=ppt/slides/slide15.xml><?xml version="1.0" encoding="utf-8"?>
<p:sld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1048677" name="Title 1"/>
          <p:cNvSpPr>
            <a:spLocks noGrp="1"/>
          </p:cNvSpPr>
          <p:nvPr>
            <p:ph type="title"/>
          </p:nvPr>
        </p:nvSpPr>
        <p:spPr/>
        <p:txBody>
          <a:bodyPr/>
          <a:lstStyle/>
          <a:p>
            <a:r>
              <a:rPr lang="ar-SA" b="1" dirty="0" smtClean="0">
                <a:solidFill>
                  <a:srgbClr val="0070C0"/>
                </a:solidFill>
              </a:rPr>
              <a:t>رابط</a:t>
            </a:r>
            <a:r>
              <a:rPr lang="ar-SA" dirty="0" smtClean="0"/>
              <a:t> </a:t>
            </a:r>
            <a:r>
              <a:rPr lang="ar-SA" b="1" dirty="0" smtClean="0">
                <a:solidFill>
                  <a:srgbClr val="0070C0"/>
                </a:solidFill>
              </a:rPr>
              <a:t>إكمال</a:t>
            </a:r>
            <a:r>
              <a:rPr lang="ar-SA" dirty="0" smtClean="0"/>
              <a:t> </a:t>
            </a:r>
            <a:r>
              <a:rPr lang="ar-SA" b="1" dirty="0" smtClean="0">
                <a:solidFill>
                  <a:srgbClr val="0070C0"/>
                </a:solidFill>
              </a:rPr>
              <a:t>التسجيل</a:t>
            </a:r>
            <a:endParaRPr lang="en-US" b="1" dirty="0">
              <a:solidFill>
                <a:srgbClr val="0070C0"/>
              </a:solidFill>
            </a:endParaRPr>
          </a:p>
        </p:txBody>
      </p:sp>
      <p:sp>
        <p:nvSpPr>
          <p:cNvPr id="1048678" name="Slide Number Placeholder 2"/>
          <p:cNvSpPr>
            <a:spLocks noGrp="1"/>
          </p:cNvSpPr>
          <p:nvPr>
            <p:ph type="sldNum" sz="quarter" idx="12"/>
          </p:nvPr>
        </p:nvSpPr>
        <p:spPr/>
        <p:txBody>
          <a:bodyPr/>
          <a:lstStyle/>
          <a:p>
            <a:fld id="{8E29BF1E-B0CA-4726-9B00-60CA05E673BF}" type="slidenum">
              <a:rPr lang="en-GB" smtClean="0"/>
              <a:pPr/>
              <a:t>15</a:t>
            </a:fld>
            <a:endParaRPr lang="en-GB"/>
          </a:p>
        </p:txBody>
      </p:sp>
      <p:pic>
        <p:nvPicPr>
          <p:cNvPr id="2097186" name="Picture 2" descr="C:\Users\marwa\Downloads\Screenshot-2017-12-18 DSpace Account Registration - marawga1991 gmail com - Gmail.png"/>
          <p:cNvPicPr>
            <a:picLocks noGrp="1" noChangeAspect="1" noChangeArrowheads="1"/>
          </p:cNvPicPr>
          <p:nvPr>
            <p:ph sz="quarter" idx="1"/>
          </p:nvPr>
        </p:nvPicPr>
        <p:blipFill>
          <a:blip r:embed="rId3" cstate="print"/>
          <a:stretch>
            <a:fillRect/>
          </a:stretch>
        </p:blipFill>
        <p:spPr bwMode="auto">
          <a:xfrm>
            <a:off x="301625" y="1883305"/>
            <a:ext cx="8504238" cy="3859739"/>
          </a:xfrm>
          <a:prstGeom prst="rect">
            <a:avLst/>
          </a:prstGeom>
          <a:noFill/>
        </p:spPr>
      </p:pic>
      <p:sp>
        <p:nvSpPr>
          <p:cNvPr id="1048679" name="Oval 5"/>
          <p:cNvSpPr/>
          <p:nvPr/>
        </p:nvSpPr>
        <p:spPr>
          <a:xfrm>
            <a:off x="457200" y="2743200"/>
            <a:ext cx="1828800" cy="685800"/>
          </a:xfrm>
          <a:prstGeom prst="ellipse">
            <a:avLst/>
          </a:prstGeom>
        </p:spPr>
        <p:style>
          <a:lnRef idx="3">
            <a:schemeClr val="lt1"/>
          </a:lnRef>
          <a:fillRef idx="1">
            <a:schemeClr val="dk1"/>
          </a:fillRef>
          <a:effectRef idx="1">
            <a:schemeClr val="dk1"/>
          </a:effectRef>
          <a:fontRef idx="minor">
            <a:schemeClr val="lt1"/>
          </a:fontRef>
        </p:style>
        <p:txBody>
          <a:bodyPr rtlCol="0" anchor="ctr"/>
          <a:lstStyle/>
          <a:p>
            <a:pPr algn="ctr"/>
            <a:r>
              <a:rPr lang="ar-SA" b="1" dirty="0" smtClean="0"/>
              <a:t>اضغط على الرابط </a:t>
            </a:r>
            <a:endParaRPr lang="en-US" b="1" dirty="0"/>
          </a:p>
        </p:txBody>
      </p:sp>
      <p:cxnSp>
        <p:nvCxnSpPr>
          <p:cNvPr id="3145746" name="Straight Arrow Connector 7"/>
          <p:cNvCxnSpPr>
            <a:cxnSpLocks/>
          </p:cNvCxnSpPr>
          <p:nvPr/>
        </p:nvCxnSpPr>
        <p:spPr>
          <a:xfrm>
            <a:off x="2209800" y="3276600"/>
            <a:ext cx="838200" cy="381000"/>
          </a:xfrm>
          <a:prstGeom prst="straightConnector1">
            <a:avLst/>
          </a:prstGeom>
          <a:ln>
            <a:tailEnd type="arrow"/>
          </a:ln>
        </p:spPr>
        <p:style>
          <a:lnRef idx="3">
            <a:schemeClr val="accent1"/>
          </a:lnRef>
          <a:fillRef idx="0">
            <a:schemeClr val="accent1"/>
          </a:fillRef>
          <a:effectRef idx="2">
            <a:schemeClr val="accent1"/>
          </a:effectRef>
          <a:fontRef idx="minor">
            <a:schemeClr val="tx1"/>
          </a:fontRef>
        </p:style>
      </p:cxnSp>
      <p:pic>
        <p:nvPicPr>
          <p:cNvPr id="2097187" name="Picture 2" descr="Image result for ‫شعار وزارة التعليم العالي السودانية‬‎"/>
          <p:cNvPicPr>
            <a:picLocks noChangeAspect="1" noChangeArrowheads="1"/>
          </p:cNvPicPr>
          <p:nvPr/>
        </p:nvPicPr>
        <p:blipFill>
          <a:blip r:embed="rId4" cstate="print"/>
          <a:srcRect/>
          <a:stretch>
            <a:fillRect/>
          </a:stretch>
        </p:blipFill>
        <p:spPr bwMode="auto">
          <a:xfrm>
            <a:off x="152400" y="152400"/>
            <a:ext cx="990600" cy="1143000"/>
          </a:xfrm>
          <a:prstGeom prst="rect">
            <a:avLst/>
          </a:prstGeom>
          <a:noFill/>
        </p:spPr>
      </p:pic>
    </p:spTree>
  </p:cSld>
  <p:clrMapOvr>
    <a:overrideClrMapping bg1="lt1" tx1="dk1" bg2="lt2" tx2="dk2" accent1="accent1" accent2="accent2" accent3="accent3" accent4="accent4" accent5="accent5" accent6="accent6" hlink="hlink" folHlink="folHlink"/>
  </p:clrMapOvr>
  <p:transition>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048679">
                                            <p:bg/>
                                          </p:spTgt>
                                        </p:tgtEl>
                                        <p:attrNameLst>
                                          <p:attrName>style.visibility</p:attrName>
                                        </p:attrNameLst>
                                      </p:cBhvr>
                                      <p:to>
                                        <p:strVal val="visible"/>
                                      </p:to>
                                    </p:set>
                                    <p:anim calcmode="lin" valueType="num">
                                      <p:cBhvr additive="base">
                                        <p:cTn id="7" dur="500" fill="hold"/>
                                        <p:tgtEl>
                                          <p:spTgt spid="1048679">
                                            <p:bg/>
                                          </p:spTgt>
                                        </p:tgtEl>
                                        <p:attrNameLst>
                                          <p:attrName>ppt_x</p:attrName>
                                        </p:attrNameLst>
                                      </p:cBhvr>
                                      <p:tavLst>
                                        <p:tav tm="0">
                                          <p:val>
                                            <p:strVal val="#ppt_x"/>
                                          </p:val>
                                        </p:tav>
                                        <p:tav tm="100000">
                                          <p:val>
                                            <p:strVal val="#ppt_x"/>
                                          </p:val>
                                        </p:tav>
                                      </p:tavLst>
                                    </p:anim>
                                    <p:anim calcmode="lin" valueType="num">
                                      <p:cBhvr additive="base">
                                        <p:cTn id="8" dur="500" fill="hold"/>
                                        <p:tgtEl>
                                          <p:spTgt spid="1048679">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1048679">
                                            <p:txEl>
                                              <p:pRg st="0" end="0"/>
                                            </p:txEl>
                                          </p:spTgt>
                                        </p:tgtEl>
                                        <p:attrNameLst>
                                          <p:attrName>style.visibility</p:attrName>
                                        </p:attrNameLst>
                                      </p:cBhvr>
                                      <p:to>
                                        <p:strVal val="visible"/>
                                      </p:to>
                                    </p:set>
                                    <p:anim calcmode="lin" valueType="num">
                                      <p:cBhvr additive="base">
                                        <p:cTn id="11" dur="500" fill="hold"/>
                                        <p:tgtEl>
                                          <p:spTgt spid="1048679">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1048679">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48679" grpId="0" build="allAtOnce"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8680" name="Title 1"/>
          <p:cNvSpPr>
            <a:spLocks noGrp="1"/>
          </p:cNvSpPr>
          <p:nvPr>
            <p:ph type="title"/>
          </p:nvPr>
        </p:nvSpPr>
        <p:spPr/>
        <p:txBody>
          <a:bodyPr/>
          <a:lstStyle/>
          <a:p>
            <a:r>
              <a:rPr lang="ar-SA" b="1" dirty="0" smtClean="0">
                <a:solidFill>
                  <a:srgbClr val="0070C0"/>
                </a:solidFill>
              </a:rPr>
              <a:t>ادخال</a:t>
            </a:r>
            <a:r>
              <a:rPr lang="ar-SA" dirty="0" smtClean="0"/>
              <a:t> </a:t>
            </a:r>
            <a:r>
              <a:rPr lang="ar-SA" b="1" dirty="0" smtClean="0">
                <a:solidFill>
                  <a:srgbClr val="0070C0"/>
                </a:solidFill>
              </a:rPr>
              <a:t>كلمة</a:t>
            </a:r>
            <a:r>
              <a:rPr lang="ar-SA" dirty="0" smtClean="0"/>
              <a:t> </a:t>
            </a:r>
            <a:r>
              <a:rPr lang="ar-SA" b="1" dirty="0" smtClean="0">
                <a:solidFill>
                  <a:srgbClr val="0070C0"/>
                </a:solidFill>
              </a:rPr>
              <a:t>المرور</a:t>
            </a:r>
            <a:endParaRPr lang="en-US" b="1" dirty="0">
              <a:solidFill>
                <a:srgbClr val="0070C0"/>
              </a:solidFill>
            </a:endParaRPr>
          </a:p>
        </p:txBody>
      </p:sp>
      <p:sp>
        <p:nvSpPr>
          <p:cNvPr id="1048681" name="Slide Number Placeholder 2"/>
          <p:cNvSpPr>
            <a:spLocks noGrp="1"/>
          </p:cNvSpPr>
          <p:nvPr>
            <p:ph type="sldNum" sz="quarter" idx="12"/>
          </p:nvPr>
        </p:nvSpPr>
        <p:spPr/>
        <p:txBody>
          <a:bodyPr/>
          <a:lstStyle/>
          <a:p>
            <a:fld id="{8E29BF1E-B0CA-4726-9B00-60CA05E673BF}" type="slidenum">
              <a:rPr lang="en-GB" smtClean="0"/>
              <a:pPr/>
              <a:t>16</a:t>
            </a:fld>
            <a:endParaRPr lang="en-GB"/>
          </a:p>
        </p:txBody>
      </p:sp>
      <p:pic>
        <p:nvPicPr>
          <p:cNvPr id="2097188" name="Picture 3" descr="C:\Users\marwa\Downloads\Screenshot-2017-12-18 Registration Information DSpace at Ministry of High Education(4).png"/>
          <p:cNvPicPr>
            <a:picLocks noGrp="1" noChangeAspect="1" noChangeArrowheads="1"/>
          </p:cNvPicPr>
          <p:nvPr>
            <p:ph sz="quarter" idx="1"/>
          </p:nvPr>
        </p:nvPicPr>
        <p:blipFill>
          <a:blip r:embed="rId2" cstate="print"/>
          <a:srcRect/>
          <a:stretch>
            <a:fillRect/>
          </a:stretch>
        </p:blipFill>
        <p:spPr bwMode="auto">
          <a:xfrm>
            <a:off x="228600" y="1600201"/>
            <a:ext cx="8686800" cy="2362199"/>
          </a:xfrm>
          <a:prstGeom prst="rect">
            <a:avLst/>
          </a:prstGeom>
          <a:noFill/>
        </p:spPr>
      </p:pic>
      <p:pic>
        <p:nvPicPr>
          <p:cNvPr id="2097189" name="Picture 4" descr="C:\Users\marwa\Downloads\Screenshot-2017-12-18 Registration Information DSpace at Ministry of High Education(6).png"/>
          <p:cNvPicPr>
            <a:picLocks noChangeAspect="1" noChangeArrowheads="1"/>
          </p:cNvPicPr>
          <p:nvPr/>
        </p:nvPicPr>
        <p:blipFill>
          <a:blip r:embed="rId3" cstate="print"/>
          <a:srcRect/>
          <a:stretch>
            <a:fillRect/>
          </a:stretch>
        </p:blipFill>
        <p:spPr bwMode="auto">
          <a:xfrm>
            <a:off x="228600" y="3962400"/>
            <a:ext cx="8686800" cy="2357438"/>
          </a:xfrm>
          <a:prstGeom prst="rect">
            <a:avLst/>
          </a:prstGeom>
          <a:noFill/>
        </p:spPr>
      </p:pic>
      <p:cxnSp>
        <p:nvCxnSpPr>
          <p:cNvPr id="3145747" name="Straight Arrow Connector 9"/>
          <p:cNvCxnSpPr>
            <a:cxnSpLocks/>
          </p:cNvCxnSpPr>
          <p:nvPr/>
        </p:nvCxnSpPr>
        <p:spPr>
          <a:xfrm flipH="1">
            <a:off x="5410200" y="5029200"/>
            <a:ext cx="762000" cy="609600"/>
          </a:xfrm>
          <a:prstGeom prst="straightConnector1">
            <a:avLst/>
          </a:prstGeom>
          <a:ln>
            <a:tailEnd type="arrow"/>
          </a:ln>
        </p:spPr>
        <p:style>
          <a:lnRef idx="3">
            <a:schemeClr val="accent1"/>
          </a:lnRef>
          <a:fillRef idx="0">
            <a:schemeClr val="accent1"/>
          </a:fillRef>
          <a:effectRef idx="2">
            <a:schemeClr val="accent1"/>
          </a:effectRef>
          <a:fontRef idx="minor">
            <a:schemeClr val="tx1"/>
          </a:fontRef>
        </p:style>
      </p:cxnSp>
      <p:pic>
        <p:nvPicPr>
          <p:cNvPr id="2097190" name="Picture 2" descr="Image result for ‫شعار وزارة التعليم العالي السودانية‬‎"/>
          <p:cNvPicPr>
            <a:picLocks noChangeAspect="1" noChangeArrowheads="1"/>
          </p:cNvPicPr>
          <p:nvPr/>
        </p:nvPicPr>
        <p:blipFill>
          <a:blip r:embed="rId4" cstate="print"/>
          <a:srcRect/>
          <a:stretch>
            <a:fillRect/>
          </a:stretch>
        </p:blipFill>
        <p:spPr bwMode="auto">
          <a:xfrm>
            <a:off x="152400" y="152400"/>
            <a:ext cx="990600" cy="1143000"/>
          </a:xfrm>
          <a:prstGeom prst="rect">
            <a:avLst/>
          </a:prstGeom>
          <a:noFill/>
        </p:spPr>
      </p:pic>
    </p:spTree>
  </p:cSld>
  <p:clrMapOvr>
    <a:masterClrMapping/>
  </p:clrMapOvr>
  <p:transition>
    <p:wedge/>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8682" name="Title 1"/>
          <p:cNvSpPr>
            <a:spLocks noGrp="1"/>
          </p:cNvSpPr>
          <p:nvPr>
            <p:ph type="title"/>
          </p:nvPr>
        </p:nvSpPr>
        <p:spPr/>
        <p:txBody>
          <a:bodyPr/>
          <a:lstStyle/>
          <a:p>
            <a:r>
              <a:rPr lang="ar-SA" b="1" dirty="0" smtClean="0">
                <a:solidFill>
                  <a:srgbClr val="0070C0"/>
                </a:solidFill>
              </a:rPr>
              <a:t>إكمال</a:t>
            </a:r>
            <a:r>
              <a:rPr lang="ar-SA" dirty="0" smtClean="0"/>
              <a:t> </a:t>
            </a:r>
            <a:r>
              <a:rPr lang="ar-SA" b="1" dirty="0" smtClean="0">
                <a:solidFill>
                  <a:srgbClr val="0070C0"/>
                </a:solidFill>
              </a:rPr>
              <a:t>التسجيل</a:t>
            </a:r>
            <a:r>
              <a:rPr lang="ar-SA" dirty="0" smtClean="0"/>
              <a:t> </a:t>
            </a:r>
            <a:endParaRPr lang="en-US" dirty="0"/>
          </a:p>
        </p:txBody>
      </p:sp>
      <p:sp>
        <p:nvSpPr>
          <p:cNvPr id="1048683" name="Slide Number Placeholder 2"/>
          <p:cNvSpPr>
            <a:spLocks noGrp="1"/>
          </p:cNvSpPr>
          <p:nvPr>
            <p:ph type="sldNum" sz="quarter" idx="12"/>
          </p:nvPr>
        </p:nvSpPr>
        <p:spPr/>
        <p:txBody>
          <a:bodyPr/>
          <a:lstStyle/>
          <a:p>
            <a:fld id="{8E29BF1E-B0CA-4726-9B00-60CA05E673BF}" type="slidenum">
              <a:rPr lang="en-GB" smtClean="0"/>
              <a:pPr/>
              <a:t>17</a:t>
            </a:fld>
            <a:endParaRPr lang="en-GB"/>
          </a:p>
        </p:txBody>
      </p:sp>
      <p:pic>
        <p:nvPicPr>
          <p:cNvPr id="2097191" name="Picture 2" descr="C:\Users\marwa\Downloads\Screenshot-2017-12-18 DSpace at Ministry of High Education Registration Complete.png"/>
          <p:cNvPicPr>
            <a:picLocks noGrp="1" noChangeAspect="1" noChangeArrowheads="1"/>
          </p:cNvPicPr>
          <p:nvPr>
            <p:ph sz="quarter" idx="1"/>
          </p:nvPr>
        </p:nvPicPr>
        <p:blipFill>
          <a:blip r:embed="rId2" cstate="print"/>
          <a:srcRect/>
          <a:stretch>
            <a:fillRect/>
          </a:stretch>
        </p:blipFill>
        <p:spPr bwMode="auto">
          <a:xfrm>
            <a:off x="301624" y="2286000"/>
            <a:ext cx="8537575" cy="3200400"/>
          </a:xfrm>
          <a:prstGeom prst="rect">
            <a:avLst/>
          </a:prstGeom>
          <a:noFill/>
        </p:spPr>
      </p:pic>
      <p:pic>
        <p:nvPicPr>
          <p:cNvPr id="2097192" name="Picture 2" descr="Image result for ‫شعار وزارة التعليم العالي السودانية‬‎"/>
          <p:cNvPicPr>
            <a:picLocks noChangeAspect="1" noChangeArrowheads="1"/>
          </p:cNvPicPr>
          <p:nvPr/>
        </p:nvPicPr>
        <p:blipFill>
          <a:blip r:embed="rId3" cstate="print"/>
          <a:srcRect/>
          <a:stretch>
            <a:fillRect/>
          </a:stretch>
        </p:blipFill>
        <p:spPr bwMode="auto">
          <a:xfrm>
            <a:off x="152400" y="152400"/>
            <a:ext cx="990600" cy="1143000"/>
          </a:xfrm>
          <a:prstGeom prst="rect">
            <a:avLst/>
          </a:prstGeom>
          <a:noFill/>
        </p:spPr>
      </p:pic>
    </p:spTree>
  </p:cSld>
  <p:clrMapOvr>
    <a:masterClrMapping/>
  </p:clrMapOvr>
  <p:transition>
    <p:wedge/>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8684" name="Title 1"/>
          <p:cNvSpPr>
            <a:spLocks noGrp="1"/>
          </p:cNvSpPr>
          <p:nvPr>
            <p:ph type="title"/>
          </p:nvPr>
        </p:nvSpPr>
        <p:spPr/>
        <p:txBody>
          <a:bodyPr/>
          <a:lstStyle/>
          <a:p>
            <a:r>
              <a:rPr lang="ar-SA" b="1" dirty="0" smtClean="0">
                <a:solidFill>
                  <a:srgbClr val="0070C0"/>
                </a:solidFill>
              </a:rPr>
              <a:t>الدخول</a:t>
            </a:r>
            <a:r>
              <a:rPr lang="ar-SA" dirty="0" smtClean="0"/>
              <a:t> </a:t>
            </a:r>
            <a:r>
              <a:rPr lang="ar-SA" b="1" dirty="0" smtClean="0">
                <a:solidFill>
                  <a:srgbClr val="0070C0"/>
                </a:solidFill>
              </a:rPr>
              <a:t>على</a:t>
            </a:r>
            <a:r>
              <a:rPr lang="ar-SA" dirty="0" smtClean="0"/>
              <a:t> </a:t>
            </a:r>
            <a:r>
              <a:rPr lang="ar-SA" b="1" dirty="0" smtClean="0">
                <a:solidFill>
                  <a:srgbClr val="0070C0"/>
                </a:solidFill>
              </a:rPr>
              <a:t>النظام</a:t>
            </a:r>
            <a:endParaRPr lang="en-US" b="1" dirty="0">
              <a:solidFill>
                <a:srgbClr val="0070C0"/>
              </a:solidFill>
            </a:endParaRPr>
          </a:p>
        </p:txBody>
      </p:sp>
      <p:sp>
        <p:nvSpPr>
          <p:cNvPr id="1048685" name="Slide Number Placeholder 3"/>
          <p:cNvSpPr>
            <a:spLocks noGrp="1"/>
          </p:cNvSpPr>
          <p:nvPr>
            <p:ph type="sldNum" sz="quarter" idx="12"/>
          </p:nvPr>
        </p:nvSpPr>
        <p:spPr/>
        <p:txBody>
          <a:bodyPr/>
          <a:lstStyle/>
          <a:p>
            <a:fld id="{8E29BF1E-B0CA-4726-9B00-60CA05E673BF}" type="slidenum">
              <a:rPr lang="en-GB" smtClean="0"/>
              <a:pPr/>
              <a:t>18</a:t>
            </a:fld>
            <a:endParaRPr lang="en-GB"/>
          </a:p>
        </p:txBody>
      </p:sp>
      <p:pic>
        <p:nvPicPr>
          <p:cNvPr id="2097193" name="Picture 2" descr="C:\Users\Tota\Downloads\Screenshot-2017-12-5 Sign in(1).png"/>
          <p:cNvPicPr>
            <a:picLocks noGrp="1" noChangeAspect="1" noChangeArrowheads="1"/>
          </p:cNvPicPr>
          <p:nvPr>
            <p:ph sz="quarter" idx="1"/>
          </p:nvPr>
        </p:nvPicPr>
        <p:blipFill>
          <a:blip r:embed="rId2" cstate="print"/>
          <a:stretch>
            <a:fillRect/>
          </a:stretch>
        </p:blipFill>
        <p:spPr bwMode="auto">
          <a:xfrm>
            <a:off x="301625" y="1905000"/>
            <a:ext cx="8504238" cy="3414856"/>
          </a:xfrm>
          <a:prstGeom prst="rect">
            <a:avLst/>
          </a:prstGeom>
          <a:noFill/>
        </p:spPr>
      </p:pic>
      <p:pic>
        <p:nvPicPr>
          <p:cNvPr id="2097194" name="Picture 2" descr="Image result for ‫شعار وزارة التعليم العالي السودانية‬‎"/>
          <p:cNvPicPr>
            <a:picLocks noChangeAspect="1" noChangeArrowheads="1"/>
          </p:cNvPicPr>
          <p:nvPr/>
        </p:nvPicPr>
        <p:blipFill>
          <a:blip r:embed="rId3" cstate="print"/>
          <a:srcRect/>
          <a:stretch>
            <a:fillRect/>
          </a:stretch>
        </p:blipFill>
        <p:spPr bwMode="auto">
          <a:xfrm>
            <a:off x="152400" y="152400"/>
            <a:ext cx="990600" cy="1143000"/>
          </a:xfrm>
          <a:prstGeom prst="rect">
            <a:avLst/>
          </a:prstGeom>
          <a:noFill/>
        </p:spPr>
      </p:pic>
    </p:spTree>
  </p:cSld>
  <p:clrMapOvr>
    <a:masterClrMapping/>
  </p:clrMapOvr>
  <p:transition>
    <p:wedge/>
  </p:transition>
</p:sld>
</file>

<file path=ppt/slides/slide19.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48686" name="Title 1"/>
          <p:cNvSpPr>
            <a:spLocks noGrp="1"/>
          </p:cNvSpPr>
          <p:nvPr>
            <p:ph type="title"/>
          </p:nvPr>
        </p:nvSpPr>
        <p:spPr/>
        <p:txBody>
          <a:bodyPr>
            <a:normAutofit/>
          </a:bodyPr>
          <a:lstStyle/>
          <a:p>
            <a:r>
              <a:rPr lang="ar-SA" b="1" dirty="0" smtClean="0">
                <a:solidFill>
                  <a:srgbClr val="0070C0"/>
                </a:solidFill>
              </a:rPr>
              <a:t>اضافة</a:t>
            </a:r>
            <a:r>
              <a:rPr lang="ar-SA" dirty="0" smtClean="0"/>
              <a:t> </a:t>
            </a:r>
            <a:r>
              <a:rPr lang="ar-SA" b="1" dirty="0" smtClean="0">
                <a:solidFill>
                  <a:srgbClr val="0070C0"/>
                </a:solidFill>
              </a:rPr>
              <a:t>المستخدمين</a:t>
            </a:r>
            <a:r>
              <a:rPr lang="ar-SA" dirty="0" smtClean="0"/>
              <a:t> </a:t>
            </a:r>
            <a:endParaRPr lang="en-US" dirty="0"/>
          </a:p>
        </p:txBody>
      </p:sp>
      <p:sp>
        <p:nvSpPr>
          <p:cNvPr id="1048687" name="Slide Number Placeholder 3"/>
          <p:cNvSpPr>
            <a:spLocks noGrp="1"/>
          </p:cNvSpPr>
          <p:nvPr>
            <p:ph type="sldNum" sz="quarter" idx="12"/>
          </p:nvPr>
        </p:nvSpPr>
        <p:spPr/>
        <p:txBody>
          <a:bodyPr/>
          <a:lstStyle/>
          <a:p>
            <a:fld id="{8E29BF1E-B0CA-4726-9B00-60CA05E673BF}" type="slidenum">
              <a:rPr lang="en-GB" smtClean="0"/>
              <a:pPr/>
              <a:t>19</a:t>
            </a:fld>
            <a:endParaRPr lang="en-GB"/>
          </a:p>
        </p:txBody>
      </p:sp>
      <p:cxnSp>
        <p:nvCxnSpPr>
          <p:cNvPr id="3145748" name="Straight Arrow Connector 6"/>
          <p:cNvCxnSpPr>
            <a:cxnSpLocks/>
          </p:cNvCxnSpPr>
          <p:nvPr/>
        </p:nvCxnSpPr>
        <p:spPr>
          <a:xfrm rot="10800000" flipV="1">
            <a:off x="3505200" y="3276600"/>
            <a:ext cx="990600" cy="685800"/>
          </a:xfrm>
          <a:prstGeom prst="straightConnector1">
            <a:avLst/>
          </a:prstGeom>
          <a:ln>
            <a:tailEnd type="arrow"/>
          </a:ln>
        </p:spPr>
        <p:style>
          <a:lnRef idx="3">
            <a:schemeClr val="accent1"/>
          </a:lnRef>
          <a:fillRef idx="0">
            <a:schemeClr val="accent1"/>
          </a:fillRef>
          <a:effectRef idx="2">
            <a:schemeClr val="accent1"/>
          </a:effectRef>
          <a:fontRef idx="minor">
            <a:schemeClr val="tx1"/>
          </a:fontRef>
        </p:style>
      </p:cxnSp>
      <p:pic>
        <p:nvPicPr>
          <p:cNvPr id="2097195" name="Picture 2" descr="Image result for ‫شعار وزارة التعليم العالي السودانية‬‎"/>
          <p:cNvPicPr>
            <a:picLocks noChangeAspect="1" noChangeArrowheads="1"/>
          </p:cNvPicPr>
          <p:nvPr/>
        </p:nvPicPr>
        <p:blipFill>
          <a:blip r:embed="rId2" cstate="print"/>
          <a:srcRect/>
          <a:stretch>
            <a:fillRect/>
          </a:stretch>
        </p:blipFill>
        <p:spPr bwMode="auto">
          <a:xfrm>
            <a:off x="152400" y="152400"/>
            <a:ext cx="990600" cy="1143000"/>
          </a:xfrm>
          <a:prstGeom prst="rect">
            <a:avLst/>
          </a:prstGeom>
          <a:noFill/>
        </p:spPr>
      </p:pic>
      <p:pic>
        <p:nvPicPr>
          <p:cNvPr id="2097196" name="Picture 2" descr="C:\Users\marwa\Downloads\Screenshot-2017-12-18 MOHE Space Home(2).png"/>
          <p:cNvPicPr>
            <a:picLocks noGrp="1" noChangeAspect="1" noChangeArrowheads="1"/>
          </p:cNvPicPr>
          <p:nvPr>
            <p:ph sz="quarter" idx="1"/>
          </p:nvPr>
        </p:nvPicPr>
        <p:blipFill>
          <a:blip r:embed="rId3" cstate="print"/>
          <a:srcRect/>
          <a:stretch>
            <a:fillRect/>
          </a:stretch>
        </p:blipFill>
        <p:spPr bwMode="auto">
          <a:xfrm>
            <a:off x="1905000" y="2209800"/>
            <a:ext cx="4572000" cy="2971800"/>
          </a:xfrm>
          <a:prstGeom prst="rect">
            <a:avLst/>
          </a:prstGeom>
          <a:noFill/>
        </p:spPr>
      </p:pic>
      <p:sp>
        <p:nvSpPr>
          <p:cNvPr id="1048688" name="Oval 10"/>
          <p:cNvSpPr/>
          <p:nvPr/>
        </p:nvSpPr>
        <p:spPr>
          <a:xfrm>
            <a:off x="4800600" y="4724400"/>
            <a:ext cx="3352800" cy="990600"/>
          </a:xfrm>
          <a:prstGeom prst="ellipse">
            <a:avLst/>
          </a:prstGeom>
        </p:spPr>
        <p:style>
          <a:lnRef idx="3">
            <a:schemeClr val="lt1"/>
          </a:lnRef>
          <a:fillRef idx="1">
            <a:schemeClr val="dk1"/>
          </a:fillRef>
          <a:effectRef idx="1">
            <a:schemeClr val="dk1"/>
          </a:effectRef>
          <a:fontRef idx="minor">
            <a:schemeClr val="lt1"/>
          </a:fontRef>
        </p:style>
        <p:txBody>
          <a:bodyPr rtlCol="0" anchor="ctr"/>
          <a:lstStyle/>
          <a:p>
            <a:pPr algn="ctr" rtl="1"/>
            <a:r>
              <a:rPr lang="ar-SA" dirty="0" smtClean="0"/>
              <a:t>من قائمة </a:t>
            </a:r>
            <a:r>
              <a:rPr lang="en-US" dirty="0" smtClean="0"/>
              <a:t>Administrative </a:t>
            </a:r>
            <a:r>
              <a:rPr lang="ar-SA" dirty="0" smtClean="0"/>
              <a:t>اختار</a:t>
            </a:r>
            <a:r>
              <a:rPr lang="en-US" dirty="0" smtClean="0"/>
              <a:t>People</a:t>
            </a:r>
            <a:endParaRPr lang="en-US" dirty="0"/>
          </a:p>
        </p:txBody>
      </p:sp>
      <p:cxnSp>
        <p:nvCxnSpPr>
          <p:cNvPr id="3145749" name="Straight Arrow Connector 12"/>
          <p:cNvCxnSpPr>
            <a:cxnSpLocks/>
            <a:stCxn id="1048688" idx="2"/>
          </p:cNvCxnSpPr>
          <p:nvPr/>
        </p:nvCxnSpPr>
        <p:spPr>
          <a:xfrm flipH="1" flipV="1">
            <a:off x="3200400" y="4191000"/>
            <a:ext cx="1600200" cy="1028700"/>
          </a:xfrm>
          <a:prstGeom prst="straightConnector1">
            <a:avLst/>
          </a:prstGeom>
          <a:ln>
            <a:tailEnd type="arrow"/>
          </a:ln>
        </p:spPr>
        <p:style>
          <a:lnRef idx="3">
            <a:schemeClr val="accent1"/>
          </a:lnRef>
          <a:fillRef idx="0">
            <a:schemeClr val="accent1"/>
          </a:fillRef>
          <a:effectRef idx="2">
            <a:schemeClr val="accent1"/>
          </a:effectRef>
          <a:fontRef idx="minor">
            <a:schemeClr val="tx1"/>
          </a:fontRef>
        </p:style>
      </p:cxnSp>
      <p:sp>
        <p:nvSpPr>
          <p:cNvPr id="1048689" name="Flowchart: Stored Data 20"/>
          <p:cNvSpPr/>
          <p:nvPr/>
        </p:nvSpPr>
        <p:spPr>
          <a:xfrm>
            <a:off x="6400800" y="1295400"/>
            <a:ext cx="2362200" cy="762000"/>
          </a:xfrm>
          <a:prstGeom prst="flowChartOnlineStorage">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ar-SA" dirty="0" smtClean="0"/>
              <a:t>ادخل الى النظام بحساب مدير.</a:t>
            </a:r>
            <a:endParaRPr lang="en-US" dirty="0"/>
          </a:p>
        </p:txBody>
      </p:sp>
    </p:spTree>
  </p:cSld>
  <p:clrMapOvr>
    <a:overrideClrMapping bg1="lt1" tx1="dk1" bg2="lt2" tx2="dk2" accent1="accent1" accent2="accent2" accent3="accent3" accent4="accent4" accent5="accent5" accent6="accent6" hlink="hlink" folHlink="folHlink"/>
  </p:clrMapOvr>
  <p:transition>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048688">
                                            <p:bg/>
                                          </p:spTgt>
                                        </p:tgtEl>
                                        <p:attrNameLst>
                                          <p:attrName>style.visibility</p:attrName>
                                        </p:attrNameLst>
                                      </p:cBhvr>
                                      <p:to>
                                        <p:strVal val="visible"/>
                                      </p:to>
                                    </p:set>
                                    <p:anim calcmode="lin" valueType="num">
                                      <p:cBhvr additive="base">
                                        <p:cTn id="7" dur="500" fill="hold"/>
                                        <p:tgtEl>
                                          <p:spTgt spid="1048688">
                                            <p:bg/>
                                          </p:spTgt>
                                        </p:tgtEl>
                                        <p:attrNameLst>
                                          <p:attrName>ppt_x</p:attrName>
                                        </p:attrNameLst>
                                      </p:cBhvr>
                                      <p:tavLst>
                                        <p:tav tm="0">
                                          <p:val>
                                            <p:strVal val="#ppt_x"/>
                                          </p:val>
                                        </p:tav>
                                        <p:tav tm="100000">
                                          <p:val>
                                            <p:strVal val="#ppt_x"/>
                                          </p:val>
                                        </p:tav>
                                      </p:tavLst>
                                    </p:anim>
                                    <p:anim calcmode="lin" valueType="num">
                                      <p:cBhvr additive="base">
                                        <p:cTn id="8" dur="500" fill="hold"/>
                                        <p:tgtEl>
                                          <p:spTgt spid="1048688">
                                            <p:bg/>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048688">
                                            <p:txEl>
                                              <p:pRg st="0" end="0"/>
                                            </p:txEl>
                                          </p:spTgt>
                                        </p:tgtEl>
                                        <p:attrNameLst>
                                          <p:attrName>style.visibility</p:attrName>
                                        </p:attrNameLst>
                                      </p:cBhvr>
                                      <p:to>
                                        <p:strVal val="visible"/>
                                      </p:to>
                                    </p:set>
                                    <p:anim calcmode="lin" valueType="num">
                                      <p:cBhvr additive="base">
                                        <p:cTn id="13" dur="500" fill="hold"/>
                                        <p:tgtEl>
                                          <p:spTgt spid="1048688">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1048688">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48688" grpId="0" build="p"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8632" name="Title 1"/>
          <p:cNvSpPr>
            <a:spLocks noGrp="1"/>
          </p:cNvSpPr>
          <p:nvPr>
            <p:ph type="title"/>
          </p:nvPr>
        </p:nvSpPr>
        <p:spPr/>
        <p:txBody>
          <a:bodyPr/>
          <a:lstStyle/>
          <a:p>
            <a:r>
              <a:rPr lang="ar-SA" b="1" dirty="0" smtClean="0">
                <a:solidFill>
                  <a:srgbClr val="0070C0"/>
                </a:solidFill>
              </a:rPr>
              <a:t>محتويات</a:t>
            </a:r>
            <a:r>
              <a:rPr lang="ar-SA" dirty="0" smtClean="0"/>
              <a:t> </a:t>
            </a:r>
            <a:r>
              <a:rPr lang="ar-SA" b="1" dirty="0" smtClean="0">
                <a:solidFill>
                  <a:srgbClr val="0070C0"/>
                </a:solidFill>
              </a:rPr>
              <a:t>الدورة</a:t>
            </a:r>
            <a:endParaRPr lang="en-US" b="1" dirty="0" smtClean="0">
              <a:solidFill>
                <a:srgbClr val="0070C0"/>
              </a:solidFill>
            </a:endParaRPr>
          </a:p>
        </p:txBody>
      </p:sp>
      <p:sp>
        <p:nvSpPr>
          <p:cNvPr id="1048633" name="Slide Number Placeholder 3"/>
          <p:cNvSpPr>
            <a:spLocks noGrp="1"/>
          </p:cNvSpPr>
          <p:nvPr>
            <p:ph type="sldNum" sz="quarter" idx="12"/>
          </p:nvPr>
        </p:nvSpPr>
        <p:spPr/>
        <p:txBody>
          <a:bodyPr/>
          <a:lstStyle/>
          <a:p>
            <a:fld id="{8E29BF1E-B0CA-4726-9B00-60CA05E673BF}" type="slidenum">
              <a:rPr lang="en-GB" smtClean="0"/>
              <a:pPr/>
              <a:t>2</a:t>
            </a:fld>
            <a:endParaRPr lang="en-GB"/>
          </a:p>
        </p:txBody>
      </p:sp>
      <p:sp>
        <p:nvSpPr>
          <p:cNvPr id="1048634" name="Content Placeholder 2"/>
          <p:cNvSpPr>
            <a:spLocks noGrp="1"/>
          </p:cNvSpPr>
          <p:nvPr>
            <p:ph sz="quarter" idx="1"/>
          </p:nvPr>
        </p:nvSpPr>
        <p:spPr/>
        <p:txBody>
          <a:bodyPr>
            <a:noAutofit/>
          </a:bodyPr>
          <a:lstStyle/>
          <a:p>
            <a:pPr marL="457200" indent="-457200" algn="r" rtl="1">
              <a:buNone/>
            </a:pPr>
            <a:r>
              <a:rPr lang="ar-SA" sz="2400" dirty="0" smtClean="0">
                <a:cs typeface="+mj-cs"/>
              </a:rPr>
              <a:t>اولا:</a:t>
            </a:r>
          </a:p>
          <a:p>
            <a:pPr marL="457200" indent="-457200" algn="r" rtl="1">
              <a:buFont typeface="+mj-lt"/>
              <a:buAutoNum type="arabicPeriod"/>
            </a:pPr>
            <a:r>
              <a:rPr lang="ar-SA" sz="2400" dirty="0" smtClean="0">
                <a:cs typeface="+mj-cs"/>
              </a:rPr>
              <a:t>التعريف بالنظام مدخل نظري .</a:t>
            </a:r>
          </a:p>
          <a:p>
            <a:pPr marL="457200" indent="-457200" algn="r" rtl="1">
              <a:buFont typeface="+mj-lt"/>
              <a:buAutoNum type="arabicPeriod"/>
            </a:pPr>
            <a:r>
              <a:rPr lang="ar-SA" sz="2400" dirty="0" smtClean="0">
                <a:cs typeface="+mj-cs"/>
              </a:rPr>
              <a:t>مميزات نظام </a:t>
            </a:r>
            <a:r>
              <a:rPr lang="en-US" sz="2400" dirty="0" smtClean="0">
                <a:cs typeface="+mj-cs"/>
              </a:rPr>
              <a:t>D-space</a:t>
            </a:r>
            <a:r>
              <a:rPr lang="ar-SA" sz="2400" dirty="0" smtClean="0">
                <a:cs typeface="+mj-cs"/>
              </a:rPr>
              <a:t>.</a:t>
            </a:r>
          </a:p>
          <a:p>
            <a:pPr marL="457200" indent="-457200" algn="r" rtl="1">
              <a:buFont typeface="+mj-lt"/>
              <a:buAutoNum type="arabicPeriod"/>
            </a:pPr>
            <a:r>
              <a:rPr lang="ar-SA" sz="2400" dirty="0" smtClean="0">
                <a:cs typeface="+mj-cs"/>
              </a:rPr>
              <a:t>مفهوم التنظيم الهرمي للمستودع الرقمي.</a:t>
            </a:r>
          </a:p>
          <a:p>
            <a:pPr marL="457200" indent="-457200" algn="r" rtl="1">
              <a:buFont typeface="+mj-lt"/>
              <a:buAutoNum type="arabicPeriod"/>
            </a:pPr>
            <a:r>
              <a:rPr lang="ar-SA" sz="2400" dirty="0" smtClean="0">
                <a:cs typeface="+mj-cs"/>
              </a:rPr>
              <a:t> أنواع المصادرالإلكترونية التى يديرها النظام .</a:t>
            </a:r>
            <a:endParaRPr lang="en-US" sz="2400" dirty="0">
              <a:cs typeface="+mj-cs"/>
            </a:endParaRPr>
          </a:p>
        </p:txBody>
      </p:sp>
      <p:pic>
        <p:nvPicPr>
          <p:cNvPr id="2097169" name="Picture 2" descr="Image result for ‫شعار وزارة التعليم العالي السودانية‬‎"/>
          <p:cNvPicPr>
            <a:picLocks noChangeAspect="1" noChangeArrowheads="1"/>
          </p:cNvPicPr>
          <p:nvPr/>
        </p:nvPicPr>
        <p:blipFill>
          <a:blip r:embed="rId2" cstate="print"/>
          <a:srcRect/>
          <a:stretch>
            <a:fillRect/>
          </a:stretch>
        </p:blipFill>
        <p:spPr bwMode="auto">
          <a:xfrm>
            <a:off x="152400" y="152400"/>
            <a:ext cx="990600" cy="1143000"/>
          </a:xfrm>
          <a:prstGeom prst="rect">
            <a:avLst/>
          </a:prstGeom>
          <a:noFill/>
        </p:spPr>
      </p:pic>
    </p:spTree>
  </p:cSld>
  <p:clrMapOvr>
    <a:masterClrMapping/>
  </p:clrMapOvr>
  <p:transition>
    <p:wedge/>
  </p:transition>
</p:sld>
</file>

<file path=ppt/slides/slide20.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48690" name="Title 1"/>
          <p:cNvSpPr>
            <a:spLocks noGrp="1"/>
          </p:cNvSpPr>
          <p:nvPr>
            <p:ph type="title"/>
          </p:nvPr>
        </p:nvSpPr>
        <p:spPr/>
        <p:txBody>
          <a:bodyPr/>
          <a:lstStyle/>
          <a:p>
            <a:r>
              <a:rPr lang="ar-SA" b="1" dirty="0" smtClean="0">
                <a:solidFill>
                  <a:srgbClr val="0070C0"/>
                </a:solidFill>
              </a:rPr>
              <a:t>إنشاء</a:t>
            </a:r>
            <a:r>
              <a:rPr lang="ar-SA" dirty="0" smtClean="0"/>
              <a:t> </a:t>
            </a:r>
            <a:r>
              <a:rPr lang="ar-SA" b="1" dirty="0" smtClean="0">
                <a:solidFill>
                  <a:srgbClr val="0070C0"/>
                </a:solidFill>
              </a:rPr>
              <a:t>مستخدم</a:t>
            </a:r>
            <a:endParaRPr lang="en-US" b="1" dirty="0">
              <a:solidFill>
                <a:srgbClr val="0070C0"/>
              </a:solidFill>
            </a:endParaRPr>
          </a:p>
        </p:txBody>
      </p:sp>
      <p:sp>
        <p:nvSpPr>
          <p:cNvPr id="1048691" name="Slide Number Placeholder 3"/>
          <p:cNvSpPr>
            <a:spLocks noGrp="1"/>
          </p:cNvSpPr>
          <p:nvPr>
            <p:ph type="sldNum" sz="quarter" idx="12"/>
          </p:nvPr>
        </p:nvSpPr>
        <p:spPr/>
        <p:txBody>
          <a:bodyPr/>
          <a:lstStyle/>
          <a:p>
            <a:fld id="{8E29BF1E-B0CA-4726-9B00-60CA05E673BF}" type="slidenum">
              <a:rPr lang="en-GB" smtClean="0"/>
              <a:pPr/>
              <a:t>20</a:t>
            </a:fld>
            <a:endParaRPr lang="en-GB"/>
          </a:p>
        </p:txBody>
      </p:sp>
      <p:cxnSp>
        <p:nvCxnSpPr>
          <p:cNvPr id="3145750" name="Straight Arrow Connector 6"/>
          <p:cNvCxnSpPr>
            <a:cxnSpLocks/>
          </p:cNvCxnSpPr>
          <p:nvPr/>
        </p:nvCxnSpPr>
        <p:spPr>
          <a:xfrm rot="5400000">
            <a:off x="3771900" y="2857500"/>
            <a:ext cx="1066800" cy="990600"/>
          </a:xfrm>
          <a:prstGeom prst="straightConnector1">
            <a:avLst/>
          </a:prstGeom>
          <a:ln>
            <a:tailEnd type="arrow"/>
          </a:ln>
        </p:spPr>
        <p:style>
          <a:lnRef idx="3">
            <a:schemeClr val="accent1"/>
          </a:lnRef>
          <a:fillRef idx="0">
            <a:schemeClr val="accent1"/>
          </a:fillRef>
          <a:effectRef idx="2">
            <a:schemeClr val="accent1"/>
          </a:effectRef>
          <a:fontRef idx="minor">
            <a:schemeClr val="tx1"/>
          </a:fontRef>
        </p:style>
      </p:cxnSp>
      <p:pic>
        <p:nvPicPr>
          <p:cNvPr id="2097197" name="Picture 2" descr="Image result for ‫شعار وزارة التعليم العالي السودانية‬‎"/>
          <p:cNvPicPr>
            <a:picLocks noChangeAspect="1" noChangeArrowheads="1"/>
          </p:cNvPicPr>
          <p:nvPr/>
        </p:nvPicPr>
        <p:blipFill>
          <a:blip r:embed="rId2" cstate="print"/>
          <a:srcRect/>
          <a:stretch>
            <a:fillRect/>
          </a:stretch>
        </p:blipFill>
        <p:spPr bwMode="auto">
          <a:xfrm>
            <a:off x="152400" y="152400"/>
            <a:ext cx="990600" cy="1143000"/>
          </a:xfrm>
          <a:prstGeom prst="rect">
            <a:avLst/>
          </a:prstGeom>
          <a:noFill/>
        </p:spPr>
      </p:pic>
      <p:pic>
        <p:nvPicPr>
          <p:cNvPr id="2097198" name="Picture 2" descr="C:\Users\marwa\Downloads\Screenshot-2017-12-18 Manage E-people.png"/>
          <p:cNvPicPr>
            <a:picLocks noGrp="1" noChangeAspect="1" noChangeArrowheads="1"/>
          </p:cNvPicPr>
          <p:nvPr>
            <p:ph sz="quarter" idx="1"/>
          </p:nvPr>
        </p:nvPicPr>
        <p:blipFill>
          <a:blip r:embed="rId3" cstate="print"/>
          <a:srcRect/>
          <a:stretch>
            <a:fillRect/>
          </a:stretch>
        </p:blipFill>
        <p:spPr bwMode="auto">
          <a:xfrm>
            <a:off x="304800" y="1981200"/>
            <a:ext cx="8504238" cy="3429000"/>
          </a:xfrm>
          <a:prstGeom prst="rect">
            <a:avLst/>
          </a:prstGeom>
          <a:noFill/>
        </p:spPr>
      </p:pic>
      <p:cxnSp>
        <p:nvCxnSpPr>
          <p:cNvPr id="3145751" name="Straight Arrow Connector 9"/>
          <p:cNvCxnSpPr>
            <a:cxnSpLocks/>
          </p:cNvCxnSpPr>
          <p:nvPr/>
        </p:nvCxnSpPr>
        <p:spPr>
          <a:xfrm flipH="1">
            <a:off x="3352800" y="2362200"/>
            <a:ext cx="609600" cy="762000"/>
          </a:xfrm>
          <a:prstGeom prst="straightConnector1">
            <a:avLst/>
          </a:prstGeom>
          <a:ln>
            <a:tailEnd type="arrow"/>
          </a:ln>
        </p:spPr>
        <p:style>
          <a:lnRef idx="3">
            <a:schemeClr val="accent1"/>
          </a:lnRef>
          <a:fillRef idx="0">
            <a:schemeClr val="accent1"/>
          </a:fillRef>
          <a:effectRef idx="2">
            <a:schemeClr val="accent1"/>
          </a:effectRef>
          <a:fontRef idx="minor">
            <a:schemeClr val="tx1"/>
          </a:fontRef>
        </p:style>
      </p:cxnSp>
    </p:spTree>
  </p:cSld>
  <p:clrMapOvr>
    <a:overrideClrMapping bg1="lt1" tx1="dk1" bg2="lt2" tx2="dk2" accent1="accent1" accent2="accent2" accent3="accent3" accent4="accent4" accent5="accent5" accent6="accent6" hlink="hlink" folHlink="folHlink"/>
  </p:clrMapOvr>
  <p:transition>
    <p:wedge/>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8692" name="Title 1"/>
          <p:cNvSpPr>
            <a:spLocks noGrp="1"/>
          </p:cNvSpPr>
          <p:nvPr>
            <p:ph type="title"/>
          </p:nvPr>
        </p:nvSpPr>
        <p:spPr>
          <a:xfrm>
            <a:off x="228600" y="228600"/>
            <a:ext cx="8607552" cy="762000"/>
          </a:xfrm>
        </p:spPr>
        <p:txBody>
          <a:bodyPr/>
          <a:lstStyle/>
          <a:p>
            <a:r>
              <a:rPr lang="ar-SA" b="1" dirty="0" smtClean="0">
                <a:solidFill>
                  <a:srgbClr val="0070C0"/>
                </a:solidFill>
              </a:rPr>
              <a:t>ادخال</a:t>
            </a:r>
            <a:r>
              <a:rPr lang="ar-SA" dirty="0" smtClean="0"/>
              <a:t> </a:t>
            </a:r>
            <a:r>
              <a:rPr lang="ar-SA" b="1" dirty="0" smtClean="0">
                <a:solidFill>
                  <a:srgbClr val="0070C0"/>
                </a:solidFill>
              </a:rPr>
              <a:t>بيانات</a:t>
            </a:r>
            <a:r>
              <a:rPr lang="ar-SA" dirty="0" smtClean="0"/>
              <a:t> </a:t>
            </a:r>
            <a:r>
              <a:rPr lang="ar-SA" b="1" dirty="0" smtClean="0">
                <a:solidFill>
                  <a:srgbClr val="0070C0"/>
                </a:solidFill>
              </a:rPr>
              <a:t>المستخدم</a:t>
            </a:r>
            <a:endParaRPr lang="en-US" b="1" dirty="0">
              <a:solidFill>
                <a:srgbClr val="0070C0"/>
              </a:solidFill>
            </a:endParaRPr>
          </a:p>
        </p:txBody>
      </p:sp>
      <p:sp>
        <p:nvSpPr>
          <p:cNvPr id="1048693" name="Slide Number Placeholder 3"/>
          <p:cNvSpPr>
            <a:spLocks noGrp="1"/>
          </p:cNvSpPr>
          <p:nvPr>
            <p:ph type="sldNum" sz="quarter" idx="12"/>
          </p:nvPr>
        </p:nvSpPr>
        <p:spPr/>
        <p:txBody>
          <a:bodyPr/>
          <a:lstStyle/>
          <a:p>
            <a:fld id="{8E29BF1E-B0CA-4726-9B00-60CA05E673BF}" type="slidenum">
              <a:rPr lang="en-GB" smtClean="0"/>
              <a:pPr/>
              <a:t>21</a:t>
            </a:fld>
            <a:endParaRPr lang="en-GB"/>
          </a:p>
        </p:txBody>
      </p:sp>
      <p:pic>
        <p:nvPicPr>
          <p:cNvPr id="2097199" name="Picture 2" descr="Image result for ‫شعار وزارة التعليم العالي السودانية‬‎"/>
          <p:cNvPicPr>
            <a:picLocks noChangeAspect="1" noChangeArrowheads="1"/>
          </p:cNvPicPr>
          <p:nvPr/>
        </p:nvPicPr>
        <p:blipFill>
          <a:blip r:embed="rId2" cstate="print"/>
          <a:srcRect/>
          <a:stretch>
            <a:fillRect/>
          </a:stretch>
        </p:blipFill>
        <p:spPr bwMode="auto">
          <a:xfrm>
            <a:off x="152400" y="152400"/>
            <a:ext cx="990600" cy="1143000"/>
          </a:xfrm>
          <a:prstGeom prst="rect">
            <a:avLst/>
          </a:prstGeom>
          <a:noFill/>
        </p:spPr>
      </p:pic>
      <p:pic>
        <p:nvPicPr>
          <p:cNvPr id="2097200" name="Picture 2" descr="C:\Users\marwa\Downloads\Screenshot-2017-12-18 Add E-Person.png"/>
          <p:cNvPicPr>
            <a:picLocks noGrp="1" noChangeAspect="1" noChangeArrowheads="1"/>
          </p:cNvPicPr>
          <p:nvPr>
            <p:ph sz="quarter" idx="1"/>
          </p:nvPr>
        </p:nvPicPr>
        <p:blipFill>
          <a:blip r:embed="rId3" cstate="print"/>
          <a:srcRect/>
          <a:stretch>
            <a:fillRect/>
          </a:stretch>
        </p:blipFill>
        <p:spPr bwMode="auto">
          <a:xfrm>
            <a:off x="908574" y="1527175"/>
            <a:ext cx="7290340" cy="3578225"/>
          </a:xfrm>
          <a:prstGeom prst="rect">
            <a:avLst/>
          </a:prstGeom>
          <a:noFill/>
        </p:spPr>
      </p:pic>
      <p:cxnSp>
        <p:nvCxnSpPr>
          <p:cNvPr id="3145752" name="Straight Arrow Connector 9"/>
          <p:cNvCxnSpPr>
            <a:cxnSpLocks/>
          </p:cNvCxnSpPr>
          <p:nvPr/>
        </p:nvCxnSpPr>
        <p:spPr>
          <a:xfrm flipH="1">
            <a:off x="1981200" y="3733800"/>
            <a:ext cx="914400" cy="838200"/>
          </a:xfrm>
          <a:prstGeom prst="straightConnector1">
            <a:avLst/>
          </a:prstGeom>
          <a:ln>
            <a:tailEnd type="arrow"/>
          </a:ln>
        </p:spPr>
        <p:style>
          <a:lnRef idx="3">
            <a:schemeClr val="accent1"/>
          </a:lnRef>
          <a:fillRef idx="0">
            <a:schemeClr val="accent1"/>
          </a:fillRef>
          <a:effectRef idx="2">
            <a:schemeClr val="accent1"/>
          </a:effectRef>
          <a:fontRef idx="minor">
            <a:schemeClr val="tx1"/>
          </a:fontRef>
        </p:style>
      </p:cxnSp>
      <p:cxnSp>
        <p:nvCxnSpPr>
          <p:cNvPr id="3145753" name="Straight Arrow Connector 15"/>
          <p:cNvCxnSpPr>
            <a:cxnSpLocks/>
          </p:cNvCxnSpPr>
          <p:nvPr/>
        </p:nvCxnSpPr>
        <p:spPr>
          <a:xfrm>
            <a:off x="1295400" y="3352800"/>
            <a:ext cx="228600" cy="5334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pic>
        <p:nvPicPr>
          <p:cNvPr id="2097201" name="Picture 2" descr="C:\Users\marwa\Downloads\Screenshot-2017-12-18 Manage E-people(1).png"/>
          <p:cNvPicPr>
            <a:picLocks noChangeAspect="1" noChangeArrowheads="1"/>
          </p:cNvPicPr>
          <p:nvPr/>
        </p:nvPicPr>
        <p:blipFill>
          <a:blip r:embed="rId4" cstate="print"/>
          <a:srcRect/>
          <a:stretch>
            <a:fillRect/>
          </a:stretch>
        </p:blipFill>
        <p:spPr bwMode="auto">
          <a:xfrm>
            <a:off x="762000" y="5562600"/>
            <a:ext cx="7315200" cy="762000"/>
          </a:xfrm>
          <a:prstGeom prst="rect">
            <a:avLst/>
          </a:prstGeom>
          <a:noFill/>
        </p:spPr>
      </p:pic>
      <p:sp>
        <p:nvSpPr>
          <p:cNvPr id="1048694" name="Down Arrow 22"/>
          <p:cNvSpPr/>
          <p:nvPr/>
        </p:nvSpPr>
        <p:spPr>
          <a:xfrm>
            <a:off x="3962400" y="4724400"/>
            <a:ext cx="484632" cy="826008"/>
          </a:xfrm>
          <a:prstGeom prst="downArrow">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Tree>
  </p:cSld>
  <p:clrMapOvr>
    <a:masterClrMapping/>
  </p:clrMapOvr>
  <p:transition>
    <p:wedge/>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8695" name="Title 1"/>
          <p:cNvSpPr>
            <a:spLocks noGrp="1"/>
          </p:cNvSpPr>
          <p:nvPr>
            <p:ph type="title"/>
          </p:nvPr>
        </p:nvSpPr>
        <p:spPr/>
        <p:txBody>
          <a:bodyPr>
            <a:normAutofit/>
          </a:bodyPr>
          <a:lstStyle/>
          <a:p>
            <a:pPr rtl="1"/>
            <a:r>
              <a:rPr lang="ar-SA" b="1" dirty="0" smtClean="0">
                <a:solidFill>
                  <a:srgbClr val="0070C0"/>
                </a:solidFill>
              </a:rPr>
              <a:t>تعيين كلمة المرور للمستخدم </a:t>
            </a:r>
            <a:endParaRPr lang="en-US" b="1" dirty="0">
              <a:solidFill>
                <a:srgbClr val="0070C0"/>
              </a:solidFill>
            </a:endParaRPr>
          </a:p>
        </p:txBody>
      </p:sp>
      <p:sp>
        <p:nvSpPr>
          <p:cNvPr id="1048696" name="Slide Number Placeholder 2"/>
          <p:cNvSpPr>
            <a:spLocks noGrp="1"/>
          </p:cNvSpPr>
          <p:nvPr>
            <p:ph type="sldNum" sz="quarter" idx="12"/>
          </p:nvPr>
        </p:nvSpPr>
        <p:spPr/>
        <p:txBody>
          <a:bodyPr/>
          <a:lstStyle/>
          <a:p>
            <a:fld id="{8E29BF1E-B0CA-4726-9B00-60CA05E673BF}" type="slidenum">
              <a:rPr lang="en-GB" smtClean="0"/>
              <a:pPr/>
              <a:t>22</a:t>
            </a:fld>
            <a:endParaRPr lang="en-GB"/>
          </a:p>
        </p:txBody>
      </p:sp>
      <p:pic>
        <p:nvPicPr>
          <p:cNvPr id="2097202" name="Picture 3" descr="C:\Users\marwa\Downloads\Screenshot-2017-12-18 Manage E-people(2).png"/>
          <p:cNvPicPr>
            <a:picLocks noGrp="1" noChangeAspect="1" noChangeArrowheads="1"/>
          </p:cNvPicPr>
          <p:nvPr>
            <p:ph sz="quarter" idx="1"/>
          </p:nvPr>
        </p:nvPicPr>
        <p:blipFill>
          <a:blip r:embed="rId2" cstate="print"/>
          <a:srcRect/>
          <a:stretch>
            <a:fillRect/>
          </a:stretch>
        </p:blipFill>
        <p:spPr bwMode="auto">
          <a:xfrm>
            <a:off x="301625" y="1600200"/>
            <a:ext cx="8504238" cy="4114800"/>
          </a:xfrm>
          <a:prstGeom prst="rect">
            <a:avLst/>
          </a:prstGeom>
          <a:noFill/>
        </p:spPr>
      </p:pic>
      <p:sp>
        <p:nvSpPr>
          <p:cNvPr id="1048697" name="Oval 10"/>
          <p:cNvSpPr/>
          <p:nvPr/>
        </p:nvSpPr>
        <p:spPr>
          <a:xfrm>
            <a:off x="914400" y="4267200"/>
            <a:ext cx="2667000" cy="381000"/>
          </a:xfrm>
          <a:prstGeom prst="ellipse">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145754" name="Straight Arrow Connector 12"/>
          <p:cNvCxnSpPr>
            <a:cxnSpLocks/>
          </p:cNvCxnSpPr>
          <p:nvPr/>
        </p:nvCxnSpPr>
        <p:spPr>
          <a:xfrm flipH="1">
            <a:off x="3429000" y="2895600"/>
            <a:ext cx="533400" cy="3810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048698" name="Oval 13"/>
          <p:cNvSpPr/>
          <p:nvPr/>
        </p:nvSpPr>
        <p:spPr>
          <a:xfrm>
            <a:off x="3810000" y="2971800"/>
            <a:ext cx="2133600" cy="838200"/>
          </a:xfrm>
          <a:prstGeom prst="ellipse">
            <a:avLst/>
          </a:prstGeom>
        </p:spPr>
        <p:style>
          <a:lnRef idx="3">
            <a:schemeClr val="lt1"/>
          </a:lnRef>
          <a:fillRef idx="1">
            <a:schemeClr val="dk1"/>
          </a:fillRef>
          <a:effectRef idx="1">
            <a:schemeClr val="dk1"/>
          </a:effectRef>
          <a:fontRef idx="minor">
            <a:schemeClr val="lt1"/>
          </a:fontRef>
        </p:style>
        <p:txBody>
          <a:bodyPr rtlCol="0" anchor="ctr"/>
          <a:lstStyle/>
          <a:p>
            <a:pPr algn="ctr"/>
            <a:r>
              <a:rPr lang="ar-SA" sz="1400" b="1" dirty="0" smtClean="0"/>
              <a:t>للحصول على كلمة مرور للحساب نقوم بالنقر على الاسم </a:t>
            </a:r>
            <a:endParaRPr lang="en-US" sz="1400" b="1" dirty="0"/>
          </a:p>
        </p:txBody>
      </p:sp>
      <p:cxnSp>
        <p:nvCxnSpPr>
          <p:cNvPr id="3145755" name="Straight Arrow Connector 15"/>
          <p:cNvCxnSpPr>
            <a:cxnSpLocks/>
          </p:cNvCxnSpPr>
          <p:nvPr/>
        </p:nvCxnSpPr>
        <p:spPr>
          <a:xfrm flipH="1">
            <a:off x="3276600" y="3657600"/>
            <a:ext cx="685800" cy="6858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pic>
        <p:nvPicPr>
          <p:cNvPr id="2097203" name="Picture 2" descr="Image result for ‫شعار وزارة التعليم العالي السودانية‬‎"/>
          <p:cNvPicPr>
            <a:picLocks noChangeAspect="1" noChangeArrowheads="1"/>
          </p:cNvPicPr>
          <p:nvPr/>
        </p:nvPicPr>
        <p:blipFill>
          <a:blip r:embed="rId3" cstate="print"/>
          <a:srcRect/>
          <a:stretch>
            <a:fillRect/>
          </a:stretch>
        </p:blipFill>
        <p:spPr bwMode="auto">
          <a:xfrm>
            <a:off x="152400" y="152400"/>
            <a:ext cx="990600" cy="1143000"/>
          </a:xfrm>
          <a:prstGeom prst="rect">
            <a:avLst/>
          </a:prstGeom>
          <a:noFill/>
        </p:spPr>
      </p:pic>
    </p:spTree>
  </p:cSld>
  <p:clrMapOvr>
    <a:masterClrMapping/>
  </p:clrMapOvr>
  <p:transition>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048698">
                                            <p:bg/>
                                          </p:spTgt>
                                        </p:tgtEl>
                                        <p:attrNameLst>
                                          <p:attrName>style.visibility</p:attrName>
                                        </p:attrNameLst>
                                      </p:cBhvr>
                                      <p:to>
                                        <p:strVal val="visible"/>
                                      </p:to>
                                    </p:set>
                                    <p:anim calcmode="lin" valueType="num">
                                      <p:cBhvr additive="base">
                                        <p:cTn id="7" dur="500" fill="hold"/>
                                        <p:tgtEl>
                                          <p:spTgt spid="1048698">
                                            <p:bg/>
                                          </p:spTgt>
                                        </p:tgtEl>
                                        <p:attrNameLst>
                                          <p:attrName>ppt_x</p:attrName>
                                        </p:attrNameLst>
                                      </p:cBhvr>
                                      <p:tavLst>
                                        <p:tav tm="0">
                                          <p:val>
                                            <p:strVal val="#ppt_x"/>
                                          </p:val>
                                        </p:tav>
                                        <p:tav tm="100000">
                                          <p:val>
                                            <p:strVal val="#ppt_x"/>
                                          </p:val>
                                        </p:tav>
                                      </p:tavLst>
                                    </p:anim>
                                    <p:anim calcmode="lin" valueType="num">
                                      <p:cBhvr additive="base">
                                        <p:cTn id="8" dur="500" fill="hold"/>
                                        <p:tgtEl>
                                          <p:spTgt spid="1048698">
                                            <p:bg/>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048698">
                                            <p:txEl>
                                              <p:pRg st="0" end="0"/>
                                            </p:txEl>
                                          </p:spTgt>
                                        </p:tgtEl>
                                        <p:attrNameLst>
                                          <p:attrName>style.visibility</p:attrName>
                                        </p:attrNameLst>
                                      </p:cBhvr>
                                      <p:to>
                                        <p:strVal val="visible"/>
                                      </p:to>
                                    </p:set>
                                    <p:anim calcmode="lin" valueType="num">
                                      <p:cBhvr additive="base">
                                        <p:cTn id="13" dur="500" fill="hold"/>
                                        <p:tgtEl>
                                          <p:spTgt spid="1048698">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1048698">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48698" grpId="0" build="p"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8699" name="Title 1"/>
          <p:cNvSpPr>
            <a:spLocks noGrp="1"/>
          </p:cNvSpPr>
          <p:nvPr>
            <p:ph type="title"/>
          </p:nvPr>
        </p:nvSpPr>
        <p:spPr/>
        <p:txBody>
          <a:bodyPr>
            <a:normAutofit/>
          </a:bodyPr>
          <a:lstStyle/>
          <a:p>
            <a:r>
              <a:rPr lang="ar-SA" b="1" dirty="0" smtClean="0">
                <a:solidFill>
                  <a:srgbClr val="0070C0"/>
                </a:solidFill>
              </a:rPr>
              <a:t>تابع</a:t>
            </a:r>
            <a:endParaRPr lang="en-US" b="1" dirty="0">
              <a:solidFill>
                <a:srgbClr val="0070C0"/>
              </a:solidFill>
            </a:endParaRPr>
          </a:p>
        </p:txBody>
      </p:sp>
      <p:sp>
        <p:nvSpPr>
          <p:cNvPr id="1048700" name="Slide Number Placeholder 2"/>
          <p:cNvSpPr>
            <a:spLocks noGrp="1"/>
          </p:cNvSpPr>
          <p:nvPr>
            <p:ph type="sldNum" sz="quarter" idx="12"/>
          </p:nvPr>
        </p:nvSpPr>
        <p:spPr/>
        <p:txBody>
          <a:bodyPr/>
          <a:lstStyle/>
          <a:p>
            <a:fld id="{8E29BF1E-B0CA-4726-9B00-60CA05E673BF}" type="slidenum">
              <a:rPr lang="en-GB" smtClean="0"/>
              <a:pPr/>
              <a:t>23</a:t>
            </a:fld>
            <a:endParaRPr lang="en-GB"/>
          </a:p>
        </p:txBody>
      </p:sp>
      <p:pic>
        <p:nvPicPr>
          <p:cNvPr id="2097204" name="Picture 2" descr="C:\Users\marwa\Downloads\Screenshot-2017-12-18 Edit E-Person.png"/>
          <p:cNvPicPr>
            <a:picLocks noGrp="1" noChangeAspect="1" noChangeArrowheads="1"/>
          </p:cNvPicPr>
          <p:nvPr>
            <p:ph sz="quarter" idx="1"/>
          </p:nvPr>
        </p:nvPicPr>
        <p:blipFill>
          <a:blip r:embed="rId2" cstate="print"/>
          <a:srcRect/>
          <a:stretch>
            <a:fillRect/>
          </a:stretch>
        </p:blipFill>
        <p:spPr bwMode="auto">
          <a:xfrm>
            <a:off x="838200" y="1524000"/>
            <a:ext cx="7238999" cy="3654425"/>
          </a:xfrm>
          <a:prstGeom prst="rect">
            <a:avLst/>
          </a:prstGeom>
          <a:noFill/>
        </p:spPr>
      </p:pic>
      <p:cxnSp>
        <p:nvCxnSpPr>
          <p:cNvPr id="3145756" name="Straight Arrow Connector 6"/>
          <p:cNvCxnSpPr>
            <a:cxnSpLocks/>
          </p:cNvCxnSpPr>
          <p:nvPr/>
        </p:nvCxnSpPr>
        <p:spPr>
          <a:xfrm>
            <a:off x="990600" y="4038600"/>
            <a:ext cx="457200" cy="838200"/>
          </a:xfrm>
          <a:prstGeom prst="straightConnector1">
            <a:avLst/>
          </a:prstGeom>
          <a:ln>
            <a:tailEnd type="arrow"/>
          </a:ln>
        </p:spPr>
        <p:style>
          <a:lnRef idx="3">
            <a:schemeClr val="accent1"/>
          </a:lnRef>
          <a:fillRef idx="0">
            <a:schemeClr val="accent1"/>
          </a:fillRef>
          <a:effectRef idx="2">
            <a:schemeClr val="accent1"/>
          </a:effectRef>
          <a:fontRef idx="minor">
            <a:schemeClr val="tx1"/>
          </a:fontRef>
        </p:style>
      </p:cxnSp>
      <p:pic>
        <p:nvPicPr>
          <p:cNvPr id="2097205" name="Picture 3" descr="C:\Users\marwa\Downloads\Screenshot-2017-12-18 Edit E-Person(1).png"/>
          <p:cNvPicPr>
            <a:picLocks noChangeAspect="1" noChangeArrowheads="1"/>
          </p:cNvPicPr>
          <p:nvPr/>
        </p:nvPicPr>
        <p:blipFill>
          <a:blip r:embed="rId3" cstate="print"/>
          <a:srcRect/>
          <a:stretch>
            <a:fillRect/>
          </a:stretch>
        </p:blipFill>
        <p:spPr bwMode="auto">
          <a:xfrm>
            <a:off x="685800" y="5562600"/>
            <a:ext cx="7391400" cy="866775"/>
          </a:xfrm>
          <a:prstGeom prst="rect">
            <a:avLst/>
          </a:prstGeom>
          <a:noFill/>
        </p:spPr>
      </p:pic>
      <p:sp>
        <p:nvSpPr>
          <p:cNvPr id="1048701" name="Down Arrow 10"/>
          <p:cNvSpPr/>
          <p:nvPr/>
        </p:nvSpPr>
        <p:spPr>
          <a:xfrm>
            <a:off x="3733800" y="4724400"/>
            <a:ext cx="484632" cy="826008"/>
          </a:xfrm>
          <a:prstGeom prst="downArrow">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pic>
        <p:nvPicPr>
          <p:cNvPr id="2097206" name="Picture 2" descr="Image result for ‫شعار وزارة التعليم العالي السودانية‬‎"/>
          <p:cNvPicPr>
            <a:picLocks noChangeAspect="1" noChangeArrowheads="1"/>
          </p:cNvPicPr>
          <p:nvPr/>
        </p:nvPicPr>
        <p:blipFill>
          <a:blip r:embed="rId4" cstate="print"/>
          <a:srcRect/>
          <a:stretch>
            <a:fillRect/>
          </a:stretch>
        </p:blipFill>
        <p:spPr bwMode="auto">
          <a:xfrm>
            <a:off x="152400" y="152400"/>
            <a:ext cx="990600" cy="1143000"/>
          </a:xfrm>
          <a:prstGeom prst="rect">
            <a:avLst/>
          </a:prstGeom>
          <a:noFill/>
        </p:spPr>
      </p:pic>
      <p:cxnSp>
        <p:nvCxnSpPr>
          <p:cNvPr id="3145757" name="Straight Arrow Connector 9"/>
          <p:cNvCxnSpPr>
            <a:cxnSpLocks/>
          </p:cNvCxnSpPr>
          <p:nvPr/>
        </p:nvCxnSpPr>
        <p:spPr>
          <a:xfrm>
            <a:off x="990600" y="3657600"/>
            <a:ext cx="685800" cy="9906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ransition>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097205"/>
                                        </p:tgtEl>
                                        <p:attrNameLst>
                                          <p:attrName>style.visibility</p:attrName>
                                        </p:attrNameLst>
                                      </p:cBhvr>
                                      <p:to>
                                        <p:strVal val="visible"/>
                                      </p:to>
                                    </p:set>
                                    <p:animEffect transition="in" filter="fade">
                                      <p:cBhvr>
                                        <p:cTn id="7" dur="2000"/>
                                        <p:tgtEl>
                                          <p:spTgt spid="209720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8702" name="Title 1"/>
          <p:cNvSpPr>
            <a:spLocks noGrp="1"/>
          </p:cNvSpPr>
          <p:nvPr>
            <p:ph type="title"/>
          </p:nvPr>
        </p:nvSpPr>
        <p:spPr/>
        <p:txBody>
          <a:bodyPr/>
          <a:lstStyle/>
          <a:p>
            <a:r>
              <a:rPr lang="ar-SA" b="1" dirty="0" smtClean="0">
                <a:solidFill>
                  <a:srgbClr val="0070C0"/>
                </a:solidFill>
              </a:rPr>
              <a:t>مسح</a:t>
            </a:r>
            <a:r>
              <a:rPr lang="ar-SA" dirty="0" smtClean="0"/>
              <a:t> </a:t>
            </a:r>
            <a:r>
              <a:rPr lang="ar-SA" b="1" dirty="0" smtClean="0">
                <a:solidFill>
                  <a:srgbClr val="0070C0"/>
                </a:solidFill>
              </a:rPr>
              <a:t>المستخدم</a:t>
            </a:r>
            <a:endParaRPr lang="en-US" b="1" dirty="0">
              <a:solidFill>
                <a:srgbClr val="0070C0"/>
              </a:solidFill>
            </a:endParaRPr>
          </a:p>
        </p:txBody>
      </p:sp>
      <p:sp>
        <p:nvSpPr>
          <p:cNvPr id="1048703" name="Slide Number Placeholder 3"/>
          <p:cNvSpPr>
            <a:spLocks noGrp="1"/>
          </p:cNvSpPr>
          <p:nvPr>
            <p:ph type="sldNum" sz="quarter" idx="12"/>
          </p:nvPr>
        </p:nvSpPr>
        <p:spPr/>
        <p:txBody>
          <a:bodyPr/>
          <a:lstStyle/>
          <a:p>
            <a:fld id="{8E29BF1E-B0CA-4726-9B00-60CA05E673BF}" type="slidenum">
              <a:rPr lang="en-GB" smtClean="0"/>
              <a:pPr/>
              <a:t>24</a:t>
            </a:fld>
            <a:endParaRPr lang="en-GB"/>
          </a:p>
        </p:txBody>
      </p:sp>
      <p:pic>
        <p:nvPicPr>
          <p:cNvPr id="2097207" name="Picture 3" descr="C:\Users\Tota\Downloads\Screenshot-2017-12-5 Manage E-people(3).png"/>
          <p:cNvPicPr>
            <a:picLocks noGrp="1" noChangeAspect="1" noChangeArrowheads="1"/>
          </p:cNvPicPr>
          <p:nvPr>
            <p:ph sz="quarter" idx="1"/>
          </p:nvPr>
        </p:nvPicPr>
        <p:blipFill>
          <a:blip r:embed="rId2" cstate="print"/>
          <a:stretch>
            <a:fillRect/>
          </a:stretch>
        </p:blipFill>
        <p:spPr bwMode="auto">
          <a:xfrm>
            <a:off x="1209043" y="1527175"/>
            <a:ext cx="6689401" cy="4572000"/>
          </a:xfrm>
          <a:prstGeom prst="rect">
            <a:avLst/>
          </a:prstGeom>
          <a:noFill/>
        </p:spPr>
      </p:pic>
      <p:cxnSp>
        <p:nvCxnSpPr>
          <p:cNvPr id="3145758" name="Straight Arrow Connector 10"/>
          <p:cNvCxnSpPr>
            <a:cxnSpLocks/>
          </p:cNvCxnSpPr>
          <p:nvPr/>
        </p:nvCxnSpPr>
        <p:spPr>
          <a:xfrm rot="16200000" flipH="1">
            <a:off x="1905000" y="3505200"/>
            <a:ext cx="609600" cy="609600"/>
          </a:xfrm>
          <a:prstGeom prst="straightConnector1">
            <a:avLst/>
          </a:prstGeom>
          <a:ln>
            <a:tailEnd type="arrow"/>
          </a:ln>
        </p:spPr>
        <p:style>
          <a:lnRef idx="3">
            <a:schemeClr val="accent1"/>
          </a:lnRef>
          <a:fillRef idx="0">
            <a:schemeClr val="accent1"/>
          </a:fillRef>
          <a:effectRef idx="2">
            <a:schemeClr val="accent1"/>
          </a:effectRef>
          <a:fontRef idx="minor">
            <a:schemeClr val="tx1"/>
          </a:fontRef>
        </p:style>
      </p:cxnSp>
      <p:cxnSp>
        <p:nvCxnSpPr>
          <p:cNvPr id="3145759" name="Straight Arrow Connector 14"/>
          <p:cNvCxnSpPr>
            <a:cxnSpLocks/>
          </p:cNvCxnSpPr>
          <p:nvPr/>
        </p:nvCxnSpPr>
        <p:spPr>
          <a:xfrm rot="16200000" flipH="1">
            <a:off x="1828800" y="4876800"/>
            <a:ext cx="609600" cy="609600"/>
          </a:xfrm>
          <a:prstGeom prst="straightConnector1">
            <a:avLst/>
          </a:prstGeom>
          <a:ln>
            <a:tailEnd type="arrow"/>
          </a:ln>
        </p:spPr>
        <p:style>
          <a:lnRef idx="3">
            <a:schemeClr val="accent1"/>
          </a:lnRef>
          <a:fillRef idx="0">
            <a:schemeClr val="accent1"/>
          </a:fillRef>
          <a:effectRef idx="2">
            <a:schemeClr val="accent1"/>
          </a:effectRef>
          <a:fontRef idx="minor">
            <a:schemeClr val="tx1"/>
          </a:fontRef>
        </p:style>
      </p:cxnSp>
      <p:pic>
        <p:nvPicPr>
          <p:cNvPr id="2097208" name="Picture 2" descr="Image result for ‫شعار وزارة التعليم العالي السودانية‬‎"/>
          <p:cNvPicPr>
            <a:picLocks noChangeAspect="1" noChangeArrowheads="1"/>
          </p:cNvPicPr>
          <p:nvPr/>
        </p:nvPicPr>
        <p:blipFill>
          <a:blip r:embed="rId3" cstate="print"/>
          <a:srcRect/>
          <a:stretch>
            <a:fillRect/>
          </a:stretch>
        </p:blipFill>
        <p:spPr bwMode="auto">
          <a:xfrm>
            <a:off x="152400" y="152400"/>
            <a:ext cx="990600" cy="1143000"/>
          </a:xfrm>
          <a:prstGeom prst="rect">
            <a:avLst/>
          </a:prstGeom>
          <a:noFill/>
        </p:spPr>
      </p:pic>
    </p:spTree>
  </p:cSld>
  <p:clrMapOvr>
    <a:masterClrMapping/>
  </p:clrMapOvr>
  <p:transition>
    <p:wedge/>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8704" name="Title 1"/>
          <p:cNvSpPr>
            <a:spLocks noGrp="1"/>
          </p:cNvSpPr>
          <p:nvPr>
            <p:ph type="title"/>
          </p:nvPr>
        </p:nvSpPr>
        <p:spPr/>
        <p:txBody>
          <a:bodyPr/>
          <a:lstStyle/>
          <a:p>
            <a:r>
              <a:rPr lang="ar-SA" b="1" dirty="0" smtClean="0">
                <a:solidFill>
                  <a:srgbClr val="0070C0"/>
                </a:solidFill>
              </a:rPr>
              <a:t>تابع</a:t>
            </a:r>
            <a:endParaRPr lang="en-US" b="1" dirty="0">
              <a:solidFill>
                <a:srgbClr val="0070C0"/>
              </a:solidFill>
            </a:endParaRPr>
          </a:p>
        </p:txBody>
      </p:sp>
      <p:sp>
        <p:nvSpPr>
          <p:cNvPr id="1048705" name="Slide Number Placeholder 3"/>
          <p:cNvSpPr>
            <a:spLocks noGrp="1"/>
          </p:cNvSpPr>
          <p:nvPr>
            <p:ph type="sldNum" sz="quarter" idx="12"/>
          </p:nvPr>
        </p:nvSpPr>
        <p:spPr/>
        <p:txBody>
          <a:bodyPr/>
          <a:lstStyle/>
          <a:p>
            <a:fld id="{8E29BF1E-B0CA-4726-9B00-60CA05E673BF}" type="slidenum">
              <a:rPr lang="en-GB" smtClean="0"/>
              <a:pPr/>
              <a:t>25</a:t>
            </a:fld>
            <a:endParaRPr lang="en-GB"/>
          </a:p>
        </p:txBody>
      </p:sp>
      <p:pic>
        <p:nvPicPr>
          <p:cNvPr id="2097209" name="Picture 2" descr="C:\Users\Tota\Downloads\Screenshot-2017-12-5 Confirm E-Person Deletion.png"/>
          <p:cNvPicPr>
            <a:picLocks noGrp="1" noChangeAspect="1" noChangeArrowheads="1"/>
          </p:cNvPicPr>
          <p:nvPr>
            <p:ph sz="quarter" idx="1"/>
          </p:nvPr>
        </p:nvPicPr>
        <p:blipFill>
          <a:blip r:embed="rId2" cstate="print"/>
          <a:stretch>
            <a:fillRect/>
          </a:stretch>
        </p:blipFill>
        <p:spPr bwMode="auto">
          <a:xfrm>
            <a:off x="301625" y="1828800"/>
            <a:ext cx="8504238" cy="3581400"/>
          </a:xfrm>
          <a:prstGeom prst="rect">
            <a:avLst/>
          </a:prstGeom>
          <a:noFill/>
        </p:spPr>
      </p:pic>
      <p:cxnSp>
        <p:nvCxnSpPr>
          <p:cNvPr id="3145760" name="Straight Arrow Connector 6"/>
          <p:cNvCxnSpPr>
            <a:cxnSpLocks/>
          </p:cNvCxnSpPr>
          <p:nvPr/>
        </p:nvCxnSpPr>
        <p:spPr>
          <a:xfrm rot="16200000" flipH="1">
            <a:off x="1143000" y="3200400"/>
            <a:ext cx="762000" cy="762000"/>
          </a:xfrm>
          <a:prstGeom prst="straightConnector1">
            <a:avLst/>
          </a:prstGeom>
          <a:ln>
            <a:tailEnd type="arrow"/>
          </a:ln>
        </p:spPr>
        <p:style>
          <a:lnRef idx="3">
            <a:schemeClr val="accent1"/>
          </a:lnRef>
          <a:fillRef idx="0">
            <a:schemeClr val="accent1"/>
          </a:fillRef>
          <a:effectRef idx="2">
            <a:schemeClr val="accent1"/>
          </a:effectRef>
          <a:fontRef idx="minor">
            <a:schemeClr val="tx1"/>
          </a:fontRef>
        </p:style>
      </p:cxnSp>
      <p:pic>
        <p:nvPicPr>
          <p:cNvPr id="2097210" name="Picture 2" descr="Image result for ‫شعار وزارة التعليم العالي السودانية‬‎"/>
          <p:cNvPicPr>
            <a:picLocks noChangeAspect="1" noChangeArrowheads="1"/>
          </p:cNvPicPr>
          <p:nvPr/>
        </p:nvPicPr>
        <p:blipFill>
          <a:blip r:embed="rId3" cstate="print"/>
          <a:srcRect/>
          <a:stretch>
            <a:fillRect/>
          </a:stretch>
        </p:blipFill>
        <p:spPr bwMode="auto">
          <a:xfrm>
            <a:off x="152400" y="152400"/>
            <a:ext cx="990600" cy="1143000"/>
          </a:xfrm>
          <a:prstGeom prst="rect">
            <a:avLst/>
          </a:prstGeom>
          <a:noFill/>
        </p:spPr>
      </p:pic>
    </p:spTree>
  </p:cSld>
  <p:clrMapOvr>
    <a:masterClrMapping/>
  </p:clrMapOvr>
  <p:transition>
    <p:wipe dir="r"/>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8706" name="Title 1"/>
          <p:cNvSpPr>
            <a:spLocks noGrp="1"/>
          </p:cNvSpPr>
          <p:nvPr>
            <p:ph type="title"/>
          </p:nvPr>
        </p:nvSpPr>
        <p:spPr/>
        <p:txBody>
          <a:bodyPr/>
          <a:lstStyle/>
          <a:p>
            <a:pPr rtl="1"/>
            <a:r>
              <a:rPr lang="ar-SA" b="1" dirty="0" smtClean="0">
                <a:solidFill>
                  <a:srgbClr val="0070C0"/>
                </a:solidFill>
              </a:rPr>
              <a:t>إنشاء</a:t>
            </a:r>
            <a:r>
              <a:rPr lang="ar-SA" dirty="0" smtClean="0"/>
              <a:t> </a:t>
            </a:r>
            <a:r>
              <a:rPr lang="ar-SA" b="1" dirty="0" smtClean="0">
                <a:solidFill>
                  <a:srgbClr val="0070C0"/>
                </a:solidFill>
              </a:rPr>
              <a:t>مجموعة</a:t>
            </a:r>
            <a:r>
              <a:rPr lang="ar-SA" dirty="0" smtClean="0"/>
              <a:t> </a:t>
            </a:r>
            <a:r>
              <a:rPr lang="ar-SA" b="1" dirty="0" smtClean="0">
                <a:solidFill>
                  <a:srgbClr val="0070C0"/>
                </a:solidFill>
              </a:rPr>
              <a:t>مستخدمين</a:t>
            </a:r>
            <a:r>
              <a:rPr lang="ar-SA" dirty="0" smtClean="0"/>
              <a:t> (</a:t>
            </a:r>
            <a:r>
              <a:rPr lang="en-US" b="1" dirty="0" smtClean="0">
                <a:solidFill>
                  <a:srgbClr val="0070C0"/>
                </a:solidFill>
              </a:rPr>
              <a:t>Groups</a:t>
            </a:r>
            <a:r>
              <a:rPr lang="ar-SA" dirty="0" smtClean="0"/>
              <a:t>)</a:t>
            </a:r>
            <a:endParaRPr lang="en-US" dirty="0"/>
          </a:p>
        </p:txBody>
      </p:sp>
      <p:sp>
        <p:nvSpPr>
          <p:cNvPr id="1048707" name="Slide Number Placeholder 2"/>
          <p:cNvSpPr>
            <a:spLocks noGrp="1"/>
          </p:cNvSpPr>
          <p:nvPr>
            <p:ph type="sldNum" sz="quarter" idx="12"/>
          </p:nvPr>
        </p:nvSpPr>
        <p:spPr/>
        <p:txBody>
          <a:bodyPr/>
          <a:lstStyle/>
          <a:p>
            <a:fld id="{8E29BF1E-B0CA-4726-9B00-60CA05E673BF}" type="slidenum">
              <a:rPr lang="en-GB" smtClean="0"/>
              <a:pPr/>
              <a:t>26</a:t>
            </a:fld>
            <a:endParaRPr lang="en-GB"/>
          </a:p>
        </p:txBody>
      </p:sp>
      <p:pic>
        <p:nvPicPr>
          <p:cNvPr id="2097211" name="Picture 2" descr="C:\Users\marwa\Downloads\Screenshot-2017-12-18 MOHE Space Home(3).png"/>
          <p:cNvPicPr>
            <a:picLocks noGrp="1" noChangeAspect="1" noChangeArrowheads="1"/>
          </p:cNvPicPr>
          <p:nvPr>
            <p:ph sz="quarter" idx="1"/>
          </p:nvPr>
        </p:nvPicPr>
        <p:blipFill>
          <a:blip r:embed="rId2" cstate="print"/>
          <a:srcRect/>
          <a:stretch>
            <a:fillRect/>
          </a:stretch>
        </p:blipFill>
        <p:spPr bwMode="auto">
          <a:xfrm>
            <a:off x="1828800" y="2057400"/>
            <a:ext cx="4760686" cy="3124200"/>
          </a:xfrm>
          <a:prstGeom prst="rect">
            <a:avLst/>
          </a:prstGeom>
          <a:noFill/>
        </p:spPr>
      </p:pic>
      <p:sp>
        <p:nvSpPr>
          <p:cNvPr id="1048708" name="Flowchart: Stored Data 6"/>
          <p:cNvSpPr/>
          <p:nvPr/>
        </p:nvSpPr>
        <p:spPr>
          <a:xfrm>
            <a:off x="6400800" y="1447800"/>
            <a:ext cx="2362200" cy="609600"/>
          </a:xfrm>
          <a:prstGeom prst="flowChartOnlineStorage">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ar-SA" dirty="0" smtClean="0"/>
              <a:t>ادخل الى النظام بحساب مدير.</a:t>
            </a:r>
            <a:endParaRPr lang="en-US" dirty="0"/>
          </a:p>
        </p:txBody>
      </p:sp>
      <p:cxnSp>
        <p:nvCxnSpPr>
          <p:cNvPr id="3145761" name="Straight Arrow Connector 8"/>
          <p:cNvCxnSpPr>
            <a:cxnSpLocks/>
          </p:cNvCxnSpPr>
          <p:nvPr/>
        </p:nvCxnSpPr>
        <p:spPr>
          <a:xfrm flipH="1">
            <a:off x="3200400" y="3657600"/>
            <a:ext cx="1219200" cy="838200"/>
          </a:xfrm>
          <a:prstGeom prst="straightConnector1">
            <a:avLst/>
          </a:prstGeom>
          <a:ln>
            <a:tailEnd type="arrow"/>
          </a:ln>
        </p:spPr>
        <p:style>
          <a:lnRef idx="3">
            <a:schemeClr val="accent1"/>
          </a:lnRef>
          <a:fillRef idx="0">
            <a:schemeClr val="accent1"/>
          </a:fillRef>
          <a:effectRef idx="2">
            <a:schemeClr val="accent1"/>
          </a:effectRef>
          <a:fontRef idx="minor">
            <a:schemeClr val="tx1"/>
          </a:fontRef>
        </p:style>
      </p:cxnSp>
      <p:sp>
        <p:nvSpPr>
          <p:cNvPr id="1048709" name="Oval 11"/>
          <p:cNvSpPr/>
          <p:nvPr/>
        </p:nvSpPr>
        <p:spPr>
          <a:xfrm>
            <a:off x="4343400" y="3048000"/>
            <a:ext cx="3352800" cy="838200"/>
          </a:xfrm>
          <a:prstGeom prst="ellipse">
            <a:avLst/>
          </a:prstGeom>
        </p:spPr>
        <p:style>
          <a:lnRef idx="3">
            <a:schemeClr val="lt1"/>
          </a:lnRef>
          <a:fillRef idx="1">
            <a:schemeClr val="dk1"/>
          </a:fillRef>
          <a:effectRef idx="1">
            <a:schemeClr val="dk1"/>
          </a:effectRef>
          <a:fontRef idx="minor">
            <a:schemeClr val="lt1"/>
          </a:fontRef>
        </p:style>
        <p:txBody>
          <a:bodyPr rtlCol="0" anchor="ctr"/>
          <a:lstStyle/>
          <a:p>
            <a:pPr algn="ctr" rtl="1"/>
            <a:r>
              <a:rPr lang="ar-SA" dirty="0" smtClean="0"/>
              <a:t>من قائمة </a:t>
            </a:r>
            <a:r>
              <a:rPr lang="en-US" dirty="0" smtClean="0"/>
              <a:t>Administrative </a:t>
            </a:r>
            <a:r>
              <a:rPr lang="ar-SA" dirty="0" smtClean="0"/>
              <a:t>اختار</a:t>
            </a:r>
            <a:r>
              <a:rPr lang="en-US" dirty="0" smtClean="0"/>
              <a:t> Groups </a:t>
            </a:r>
            <a:endParaRPr lang="en-US" dirty="0"/>
          </a:p>
        </p:txBody>
      </p:sp>
      <p:pic>
        <p:nvPicPr>
          <p:cNvPr id="2097212" name="Picture 2" descr="Image result for ‫شعار وزارة التعليم العالي السودانية‬‎"/>
          <p:cNvPicPr>
            <a:picLocks noChangeAspect="1" noChangeArrowheads="1"/>
          </p:cNvPicPr>
          <p:nvPr/>
        </p:nvPicPr>
        <p:blipFill>
          <a:blip r:embed="rId3" cstate="print"/>
          <a:srcRect/>
          <a:stretch>
            <a:fillRect/>
          </a:stretch>
        </p:blipFill>
        <p:spPr bwMode="auto">
          <a:xfrm>
            <a:off x="152400" y="152400"/>
            <a:ext cx="990600" cy="1143000"/>
          </a:xfrm>
          <a:prstGeom prst="rect">
            <a:avLst/>
          </a:prstGeom>
          <a:noFill/>
        </p:spPr>
      </p:pic>
    </p:spTree>
  </p:cSld>
  <p:clrMapOvr>
    <a:masterClrMapping/>
  </p:clrMapOvr>
  <p:transition>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048709">
                                            <p:bg/>
                                          </p:spTgt>
                                        </p:tgtEl>
                                        <p:attrNameLst>
                                          <p:attrName>style.visibility</p:attrName>
                                        </p:attrNameLst>
                                      </p:cBhvr>
                                      <p:to>
                                        <p:strVal val="visible"/>
                                      </p:to>
                                    </p:set>
                                    <p:anim calcmode="lin" valueType="num">
                                      <p:cBhvr additive="base">
                                        <p:cTn id="7" dur="500" fill="hold"/>
                                        <p:tgtEl>
                                          <p:spTgt spid="1048709">
                                            <p:bg/>
                                          </p:spTgt>
                                        </p:tgtEl>
                                        <p:attrNameLst>
                                          <p:attrName>ppt_x</p:attrName>
                                        </p:attrNameLst>
                                      </p:cBhvr>
                                      <p:tavLst>
                                        <p:tav tm="0">
                                          <p:val>
                                            <p:strVal val="#ppt_x"/>
                                          </p:val>
                                        </p:tav>
                                        <p:tav tm="100000">
                                          <p:val>
                                            <p:strVal val="#ppt_x"/>
                                          </p:val>
                                        </p:tav>
                                      </p:tavLst>
                                    </p:anim>
                                    <p:anim calcmode="lin" valueType="num">
                                      <p:cBhvr additive="base">
                                        <p:cTn id="8" dur="500" fill="hold"/>
                                        <p:tgtEl>
                                          <p:spTgt spid="1048709">
                                            <p:bg/>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048709">
                                            <p:txEl>
                                              <p:pRg st="0" end="0"/>
                                            </p:txEl>
                                          </p:spTgt>
                                        </p:tgtEl>
                                        <p:attrNameLst>
                                          <p:attrName>style.visibility</p:attrName>
                                        </p:attrNameLst>
                                      </p:cBhvr>
                                      <p:to>
                                        <p:strVal val="visible"/>
                                      </p:to>
                                    </p:set>
                                    <p:anim calcmode="lin" valueType="num">
                                      <p:cBhvr additive="base">
                                        <p:cTn id="13" dur="500" fill="hold"/>
                                        <p:tgtEl>
                                          <p:spTgt spid="1048709">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1048709">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48709" grpId="0" build="p"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8710" name="Title 1"/>
          <p:cNvSpPr>
            <a:spLocks noGrp="1"/>
          </p:cNvSpPr>
          <p:nvPr>
            <p:ph type="title"/>
          </p:nvPr>
        </p:nvSpPr>
        <p:spPr/>
        <p:txBody>
          <a:bodyPr>
            <a:normAutofit/>
          </a:bodyPr>
          <a:lstStyle/>
          <a:p>
            <a:r>
              <a:rPr lang="ar-SA" b="1" dirty="0" smtClean="0">
                <a:solidFill>
                  <a:srgbClr val="0070C0"/>
                </a:solidFill>
              </a:rPr>
              <a:t>تابع</a:t>
            </a:r>
            <a:endParaRPr lang="en-US" b="1" dirty="0">
              <a:solidFill>
                <a:srgbClr val="0070C0"/>
              </a:solidFill>
            </a:endParaRPr>
          </a:p>
        </p:txBody>
      </p:sp>
      <p:sp>
        <p:nvSpPr>
          <p:cNvPr id="1048711" name="Slide Number Placeholder 2"/>
          <p:cNvSpPr>
            <a:spLocks noGrp="1"/>
          </p:cNvSpPr>
          <p:nvPr>
            <p:ph type="sldNum" sz="quarter" idx="12"/>
          </p:nvPr>
        </p:nvSpPr>
        <p:spPr/>
        <p:txBody>
          <a:bodyPr/>
          <a:lstStyle/>
          <a:p>
            <a:fld id="{8E29BF1E-B0CA-4726-9B00-60CA05E673BF}" type="slidenum">
              <a:rPr lang="en-GB" smtClean="0"/>
              <a:pPr/>
              <a:t>27</a:t>
            </a:fld>
            <a:endParaRPr lang="en-GB"/>
          </a:p>
        </p:txBody>
      </p:sp>
      <p:pic>
        <p:nvPicPr>
          <p:cNvPr id="2097213" name="Picture 2" descr="C:\Users\marwa\Downloads\Screenshot-2017-12-18 Manage Groups.png"/>
          <p:cNvPicPr>
            <a:picLocks noGrp="1" noChangeAspect="1" noChangeArrowheads="1"/>
          </p:cNvPicPr>
          <p:nvPr>
            <p:ph sz="quarter" idx="1"/>
          </p:nvPr>
        </p:nvPicPr>
        <p:blipFill>
          <a:blip r:embed="rId2" cstate="print"/>
          <a:srcRect/>
          <a:stretch>
            <a:fillRect/>
          </a:stretch>
        </p:blipFill>
        <p:spPr bwMode="auto">
          <a:xfrm>
            <a:off x="381000" y="1905000"/>
            <a:ext cx="8504238" cy="3809999"/>
          </a:xfrm>
          <a:prstGeom prst="rect">
            <a:avLst/>
          </a:prstGeom>
          <a:noFill/>
        </p:spPr>
      </p:pic>
      <p:cxnSp>
        <p:nvCxnSpPr>
          <p:cNvPr id="3145762" name="Straight Arrow Connector 6"/>
          <p:cNvCxnSpPr>
            <a:cxnSpLocks/>
          </p:cNvCxnSpPr>
          <p:nvPr/>
        </p:nvCxnSpPr>
        <p:spPr>
          <a:xfrm flipH="1">
            <a:off x="3200400" y="2362200"/>
            <a:ext cx="457200" cy="609600"/>
          </a:xfrm>
          <a:prstGeom prst="straightConnector1">
            <a:avLst/>
          </a:prstGeom>
          <a:ln>
            <a:tailEnd type="arrow"/>
          </a:ln>
        </p:spPr>
        <p:style>
          <a:lnRef idx="3">
            <a:schemeClr val="accent1"/>
          </a:lnRef>
          <a:fillRef idx="0">
            <a:schemeClr val="accent1"/>
          </a:fillRef>
          <a:effectRef idx="2">
            <a:schemeClr val="accent1"/>
          </a:effectRef>
          <a:fontRef idx="minor">
            <a:schemeClr val="tx1"/>
          </a:fontRef>
        </p:style>
      </p:cxnSp>
      <p:pic>
        <p:nvPicPr>
          <p:cNvPr id="2097214" name="Picture 2" descr="Image result for ‫شعار وزارة التعليم العالي السودانية‬‎"/>
          <p:cNvPicPr>
            <a:picLocks noChangeAspect="1" noChangeArrowheads="1"/>
          </p:cNvPicPr>
          <p:nvPr/>
        </p:nvPicPr>
        <p:blipFill>
          <a:blip r:embed="rId3" cstate="print"/>
          <a:srcRect/>
          <a:stretch>
            <a:fillRect/>
          </a:stretch>
        </p:blipFill>
        <p:spPr bwMode="auto">
          <a:xfrm>
            <a:off x="152400" y="152400"/>
            <a:ext cx="990600" cy="1143000"/>
          </a:xfrm>
          <a:prstGeom prst="rect">
            <a:avLst/>
          </a:prstGeom>
          <a:noFill/>
        </p:spPr>
      </p:pic>
    </p:spTree>
  </p:cSld>
  <p:clrMapOvr>
    <a:masterClrMapping/>
  </p:clrMapOvr>
  <p:transition>
    <p:wedge/>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8712" name="Title 1"/>
          <p:cNvSpPr>
            <a:spLocks noGrp="1"/>
          </p:cNvSpPr>
          <p:nvPr>
            <p:ph type="title"/>
          </p:nvPr>
        </p:nvSpPr>
        <p:spPr/>
        <p:txBody>
          <a:bodyPr/>
          <a:lstStyle/>
          <a:p>
            <a:r>
              <a:rPr lang="ar-SA" b="1" dirty="0" smtClean="0">
                <a:solidFill>
                  <a:srgbClr val="0070C0"/>
                </a:solidFill>
              </a:rPr>
              <a:t>تابع</a:t>
            </a:r>
            <a:endParaRPr lang="en-US" b="1" dirty="0">
              <a:solidFill>
                <a:srgbClr val="0070C0"/>
              </a:solidFill>
            </a:endParaRPr>
          </a:p>
        </p:txBody>
      </p:sp>
      <p:sp>
        <p:nvSpPr>
          <p:cNvPr id="1048713" name="Slide Number Placeholder 2"/>
          <p:cNvSpPr>
            <a:spLocks noGrp="1"/>
          </p:cNvSpPr>
          <p:nvPr>
            <p:ph type="sldNum" sz="quarter" idx="12"/>
          </p:nvPr>
        </p:nvSpPr>
        <p:spPr/>
        <p:txBody>
          <a:bodyPr/>
          <a:lstStyle/>
          <a:p>
            <a:fld id="{8E29BF1E-B0CA-4726-9B00-60CA05E673BF}" type="slidenum">
              <a:rPr lang="en-GB" smtClean="0"/>
              <a:pPr/>
              <a:t>28</a:t>
            </a:fld>
            <a:endParaRPr lang="en-GB"/>
          </a:p>
        </p:txBody>
      </p:sp>
      <p:pic>
        <p:nvPicPr>
          <p:cNvPr id="2097215" name="Picture 2" descr="C:\Users\marwa\Downloads\Screenshot-2017-12-18 Group Editor.png"/>
          <p:cNvPicPr>
            <a:picLocks noGrp="1" noChangeAspect="1" noChangeArrowheads="1"/>
          </p:cNvPicPr>
          <p:nvPr>
            <p:ph sz="quarter" idx="1"/>
          </p:nvPr>
        </p:nvPicPr>
        <p:blipFill>
          <a:blip r:embed="rId2" cstate="print"/>
          <a:srcRect/>
          <a:stretch>
            <a:fillRect/>
          </a:stretch>
        </p:blipFill>
        <p:spPr bwMode="auto">
          <a:xfrm>
            <a:off x="304800" y="1828800"/>
            <a:ext cx="8504238" cy="3048000"/>
          </a:xfrm>
          <a:prstGeom prst="rect">
            <a:avLst/>
          </a:prstGeom>
          <a:noFill/>
        </p:spPr>
      </p:pic>
      <p:cxnSp>
        <p:nvCxnSpPr>
          <p:cNvPr id="3145763" name="Straight Arrow Connector 6"/>
          <p:cNvCxnSpPr>
            <a:cxnSpLocks/>
          </p:cNvCxnSpPr>
          <p:nvPr/>
        </p:nvCxnSpPr>
        <p:spPr>
          <a:xfrm flipH="1">
            <a:off x="2895600" y="2133600"/>
            <a:ext cx="609600" cy="609600"/>
          </a:xfrm>
          <a:prstGeom prst="straightConnector1">
            <a:avLst/>
          </a:prstGeom>
          <a:ln>
            <a:tailEnd type="arrow"/>
          </a:ln>
        </p:spPr>
        <p:style>
          <a:lnRef idx="3">
            <a:schemeClr val="accent1"/>
          </a:lnRef>
          <a:fillRef idx="0">
            <a:schemeClr val="accent1"/>
          </a:fillRef>
          <a:effectRef idx="2">
            <a:schemeClr val="accent1"/>
          </a:effectRef>
          <a:fontRef idx="minor">
            <a:schemeClr val="tx1"/>
          </a:fontRef>
        </p:style>
      </p:cxnSp>
      <p:cxnSp>
        <p:nvCxnSpPr>
          <p:cNvPr id="3145764" name="Straight Arrow Connector 11"/>
          <p:cNvCxnSpPr>
            <a:cxnSpLocks/>
          </p:cNvCxnSpPr>
          <p:nvPr/>
        </p:nvCxnSpPr>
        <p:spPr>
          <a:xfrm>
            <a:off x="685800" y="2971800"/>
            <a:ext cx="304800" cy="533400"/>
          </a:xfrm>
          <a:prstGeom prst="straightConnector1">
            <a:avLst/>
          </a:prstGeom>
          <a:ln>
            <a:tailEnd type="arrow"/>
          </a:ln>
        </p:spPr>
        <p:style>
          <a:lnRef idx="3">
            <a:schemeClr val="accent1"/>
          </a:lnRef>
          <a:fillRef idx="0">
            <a:schemeClr val="accent1"/>
          </a:fillRef>
          <a:effectRef idx="2">
            <a:schemeClr val="accent1"/>
          </a:effectRef>
          <a:fontRef idx="minor">
            <a:schemeClr val="tx1"/>
          </a:fontRef>
        </p:style>
      </p:cxnSp>
      <p:pic>
        <p:nvPicPr>
          <p:cNvPr id="2097216" name="Picture 3" descr="C:\Users\marwa\Downloads\Screenshot-2017-12-18 Manage Groups(1).png"/>
          <p:cNvPicPr>
            <a:picLocks noChangeAspect="1" noChangeArrowheads="1"/>
          </p:cNvPicPr>
          <p:nvPr/>
        </p:nvPicPr>
        <p:blipFill>
          <a:blip r:embed="rId3" cstate="print"/>
          <a:srcRect/>
          <a:stretch>
            <a:fillRect/>
          </a:stretch>
        </p:blipFill>
        <p:spPr bwMode="auto">
          <a:xfrm>
            <a:off x="304800" y="5257800"/>
            <a:ext cx="8458200" cy="876300"/>
          </a:xfrm>
          <a:prstGeom prst="rect">
            <a:avLst/>
          </a:prstGeom>
          <a:noFill/>
        </p:spPr>
      </p:pic>
      <p:sp>
        <p:nvSpPr>
          <p:cNvPr id="1048714" name="Down Arrow 15"/>
          <p:cNvSpPr/>
          <p:nvPr/>
        </p:nvSpPr>
        <p:spPr>
          <a:xfrm>
            <a:off x="4038600" y="4495800"/>
            <a:ext cx="484632" cy="749808"/>
          </a:xfrm>
          <a:prstGeom prst="downArrow">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pic>
        <p:nvPicPr>
          <p:cNvPr id="2097217" name="Picture 2" descr="Image result for ‫شعار وزارة التعليم العالي السودانية‬‎"/>
          <p:cNvPicPr>
            <a:picLocks noChangeAspect="1" noChangeArrowheads="1"/>
          </p:cNvPicPr>
          <p:nvPr/>
        </p:nvPicPr>
        <p:blipFill>
          <a:blip r:embed="rId4" cstate="print"/>
          <a:srcRect/>
          <a:stretch>
            <a:fillRect/>
          </a:stretch>
        </p:blipFill>
        <p:spPr bwMode="auto">
          <a:xfrm>
            <a:off x="152400" y="152400"/>
            <a:ext cx="990600" cy="1143000"/>
          </a:xfrm>
          <a:prstGeom prst="rect">
            <a:avLst/>
          </a:prstGeom>
          <a:noFill/>
        </p:spPr>
      </p:pic>
    </p:spTree>
  </p:cSld>
  <p:clrMapOvr>
    <a:masterClrMapping/>
  </p:clrMapOvr>
  <p:transition>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097216"/>
                                        </p:tgtEl>
                                        <p:attrNameLst>
                                          <p:attrName>style.visibility</p:attrName>
                                        </p:attrNameLst>
                                      </p:cBhvr>
                                      <p:to>
                                        <p:strVal val="visible"/>
                                      </p:to>
                                    </p:set>
                                    <p:animEffect transition="in" filter="fade">
                                      <p:cBhvr>
                                        <p:cTn id="7" dur="2000"/>
                                        <p:tgtEl>
                                          <p:spTgt spid="20972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p:txBody>
          <a:bodyPr/>
          <a:lstStyle/>
          <a:p>
            <a:endParaRPr lang="ar-SA"/>
          </a:p>
        </p:txBody>
      </p:sp>
      <p:sp>
        <p:nvSpPr>
          <p:cNvPr id="3" name="Slide Number Placeholder 2"/>
          <p:cNvSpPr>
            <a:spLocks noGrp="1"/>
          </p:cNvSpPr>
          <p:nvPr>
            <p:ph type="sldNum" sz="quarter" idx="12"/>
          </p:nvPr>
        </p:nvSpPr>
        <p:spPr/>
        <p:txBody>
          <a:bodyPr/>
          <a:lstStyle/>
          <a:p>
            <a:fld id="{8E29BF1E-B0CA-4726-9B00-60CA05E673BF}" type="slidenum">
              <a:rPr lang="en-GB" smtClean="0"/>
              <a:pPr/>
              <a:t>‹#›</a:t>
            </a:fld>
            <a:endParaRPr lang="en-GB"/>
          </a:p>
        </p:txBody>
      </p:sp>
      <p:sp>
        <p:nvSpPr>
          <p:cNvPr id="4" name="Title 3"/>
          <p:cNvSpPr>
            <a:spLocks noGrp="1"/>
          </p:cNvSpPr>
          <p:nvPr>
            <p:ph type="ctrTitle"/>
          </p:nvPr>
        </p:nvSpPr>
        <p:spPr/>
        <p:txBody>
          <a:bodyPr/>
          <a:lstStyle/>
          <a:p>
            <a:endParaRPr lang="ar-SA"/>
          </a:p>
        </p:txBody>
      </p:sp>
    </p:spTree>
  </p:cSld>
  <p:clrMapOvr>
    <a:masterClrMapping/>
  </p:clrMapOvr>
  <p:transition>
    <p:wedg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8635" name="Title 1"/>
          <p:cNvSpPr>
            <a:spLocks noGrp="1"/>
          </p:cNvSpPr>
          <p:nvPr>
            <p:ph type="title"/>
          </p:nvPr>
        </p:nvSpPr>
        <p:spPr/>
        <p:txBody>
          <a:bodyPr/>
          <a:lstStyle/>
          <a:p>
            <a:r>
              <a:rPr lang="ar-SA" b="1" dirty="0" smtClean="0">
                <a:solidFill>
                  <a:srgbClr val="0070C0"/>
                </a:solidFill>
              </a:rPr>
              <a:t>محتويات</a:t>
            </a:r>
            <a:r>
              <a:rPr lang="ar-SA" dirty="0" smtClean="0"/>
              <a:t> </a:t>
            </a:r>
            <a:r>
              <a:rPr lang="ar-SA" b="1" dirty="0" smtClean="0">
                <a:solidFill>
                  <a:srgbClr val="0070C0"/>
                </a:solidFill>
              </a:rPr>
              <a:t>الدورة</a:t>
            </a:r>
            <a:r>
              <a:rPr lang="ar-SA" dirty="0" smtClean="0"/>
              <a:t> </a:t>
            </a:r>
            <a:endParaRPr lang="en-US" dirty="0"/>
          </a:p>
        </p:txBody>
      </p:sp>
      <p:sp>
        <p:nvSpPr>
          <p:cNvPr id="1048636" name="Slide Number Placeholder 3"/>
          <p:cNvSpPr>
            <a:spLocks noGrp="1"/>
          </p:cNvSpPr>
          <p:nvPr>
            <p:ph type="sldNum" sz="quarter" idx="12"/>
          </p:nvPr>
        </p:nvSpPr>
        <p:spPr/>
        <p:txBody>
          <a:bodyPr/>
          <a:lstStyle/>
          <a:p>
            <a:fld id="{8E29BF1E-B0CA-4726-9B00-60CA05E673BF}" type="slidenum">
              <a:rPr lang="en-GB" smtClean="0"/>
              <a:pPr/>
              <a:t>3</a:t>
            </a:fld>
            <a:endParaRPr lang="en-GB"/>
          </a:p>
        </p:txBody>
      </p:sp>
      <p:sp>
        <p:nvSpPr>
          <p:cNvPr id="1048637" name="Content Placeholder 2"/>
          <p:cNvSpPr>
            <a:spLocks noGrp="1"/>
          </p:cNvSpPr>
          <p:nvPr>
            <p:ph sz="quarter" idx="1"/>
          </p:nvPr>
        </p:nvSpPr>
        <p:spPr/>
        <p:txBody>
          <a:bodyPr>
            <a:noAutofit/>
          </a:bodyPr>
          <a:lstStyle/>
          <a:p>
            <a:pPr algn="r" rtl="1">
              <a:buNone/>
            </a:pPr>
            <a:r>
              <a:rPr lang="ar-SA" sz="2400" dirty="0" smtClean="0"/>
              <a:t>ثانيا ً:</a:t>
            </a:r>
            <a:r>
              <a:rPr lang="ar-SA" sz="2400" b="1" dirty="0" smtClean="0"/>
              <a:t>التطبيق العملي </a:t>
            </a:r>
            <a:endParaRPr lang="ar-SA" sz="2400" b="1" dirty="0" smtClean="0">
              <a:cs typeface="+mj-cs"/>
            </a:endParaRPr>
          </a:p>
          <a:p>
            <a:pPr algn="r" rtl="1"/>
            <a:r>
              <a:rPr lang="ar-SA" sz="2400" dirty="0" smtClean="0">
                <a:cs typeface="+mj-cs"/>
              </a:rPr>
              <a:t>التعريف بواجهة النظام</a:t>
            </a:r>
            <a:r>
              <a:rPr lang="en-US" sz="2400" dirty="0" smtClean="0">
                <a:cs typeface="+mj-cs"/>
              </a:rPr>
              <a:t> .</a:t>
            </a:r>
          </a:p>
          <a:p>
            <a:pPr algn="r" rtl="1"/>
            <a:r>
              <a:rPr lang="ar-SA" sz="2400" dirty="0" smtClean="0">
                <a:cs typeface="+mj-cs"/>
              </a:rPr>
              <a:t>شرح كيفية تسجيل الدخول</a:t>
            </a:r>
            <a:r>
              <a:rPr lang="en-US" sz="2400" dirty="0" smtClean="0">
                <a:cs typeface="+mj-cs"/>
              </a:rPr>
              <a:t>.</a:t>
            </a:r>
          </a:p>
          <a:p>
            <a:pPr algn="r" rtl="1"/>
            <a:r>
              <a:rPr lang="ar-SA" sz="2400" dirty="0" smtClean="0">
                <a:cs typeface="+mj-cs"/>
              </a:rPr>
              <a:t>شرح كيفية إضافة مستخدم جديد بواسطة مدير النظام</a:t>
            </a:r>
            <a:r>
              <a:rPr lang="en-US" sz="2400" dirty="0" smtClean="0">
                <a:cs typeface="+mj-cs"/>
              </a:rPr>
              <a:t> .</a:t>
            </a:r>
          </a:p>
          <a:p>
            <a:pPr algn="r" rtl="1"/>
            <a:r>
              <a:rPr lang="ar-SA" sz="2400" dirty="0" smtClean="0">
                <a:cs typeface="+mj-cs"/>
              </a:rPr>
              <a:t>شرح كيفية إنشاء المجتمعات الرئيسية وتحريرها وإدارتها</a:t>
            </a:r>
            <a:r>
              <a:rPr lang="en-US" sz="2400" dirty="0" smtClean="0">
                <a:cs typeface="+mj-cs"/>
              </a:rPr>
              <a:t> .</a:t>
            </a:r>
          </a:p>
          <a:p>
            <a:pPr algn="r" rtl="1"/>
            <a:r>
              <a:rPr lang="ar-SA" sz="2400" dirty="0" smtClean="0">
                <a:cs typeface="+mj-cs"/>
              </a:rPr>
              <a:t>شرح كيفية إنشاء المجتمعات الفرعية وتحريرها وإدارتها</a:t>
            </a:r>
            <a:r>
              <a:rPr lang="en-US" sz="2400" dirty="0" smtClean="0">
                <a:cs typeface="+mj-cs"/>
              </a:rPr>
              <a:t> .</a:t>
            </a:r>
          </a:p>
          <a:p>
            <a:pPr algn="r" rtl="1"/>
            <a:r>
              <a:rPr lang="ar-SA" sz="2400" dirty="0" smtClean="0">
                <a:cs typeface="+mj-cs"/>
              </a:rPr>
              <a:t>شرح كيفية إنشاءالمجموعات وتحريرها وإدارتها</a:t>
            </a:r>
            <a:r>
              <a:rPr lang="en-US" sz="2400" dirty="0" smtClean="0">
                <a:cs typeface="+mj-cs"/>
              </a:rPr>
              <a:t> .</a:t>
            </a:r>
          </a:p>
          <a:p>
            <a:pPr algn="r" rtl="1"/>
            <a:r>
              <a:rPr lang="ar-SA" sz="2400" dirty="0" smtClean="0">
                <a:cs typeface="+mj-cs"/>
              </a:rPr>
              <a:t>شرح خطوات إضافة المصادرالرقمية للنظام وتحريرها وإدارتها</a:t>
            </a:r>
            <a:r>
              <a:rPr lang="en-US" sz="2400" dirty="0" smtClean="0">
                <a:cs typeface="+mj-cs"/>
              </a:rPr>
              <a:t>.</a:t>
            </a:r>
          </a:p>
          <a:p>
            <a:pPr algn="r" rtl="1"/>
            <a:r>
              <a:rPr lang="ar-SA" sz="2400" dirty="0" smtClean="0">
                <a:cs typeface="+mj-cs"/>
              </a:rPr>
              <a:t>شرح كيفية التحكم بالصلاحيات</a:t>
            </a:r>
            <a:r>
              <a:rPr lang="en-US" sz="2400" dirty="0" smtClean="0">
                <a:cs typeface="+mj-cs"/>
              </a:rPr>
              <a:t> .</a:t>
            </a:r>
            <a:br>
              <a:rPr lang="en-US" sz="2400" dirty="0" smtClean="0">
                <a:cs typeface="+mj-cs"/>
              </a:rPr>
            </a:br>
            <a:endParaRPr lang="en-US" sz="2400" dirty="0">
              <a:cs typeface="+mj-cs"/>
            </a:endParaRPr>
          </a:p>
        </p:txBody>
      </p:sp>
      <p:pic>
        <p:nvPicPr>
          <p:cNvPr id="2097170" name="Picture 2" descr="Image result for ‫شعار وزارة التعليم العالي السودانية‬‎"/>
          <p:cNvPicPr>
            <a:picLocks noChangeAspect="1" noChangeArrowheads="1"/>
          </p:cNvPicPr>
          <p:nvPr/>
        </p:nvPicPr>
        <p:blipFill>
          <a:blip r:embed="rId2" cstate="print"/>
          <a:srcRect/>
          <a:stretch>
            <a:fillRect/>
          </a:stretch>
        </p:blipFill>
        <p:spPr bwMode="auto">
          <a:xfrm>
            <a:off x="152400" y="152400"/>
            <a:ext cx="990600" cy="1143000"/>
          </a:xfrm>
          <a:prstGeom prst="rect">
            <a:avLst/>
          </a:prstGeom>
          <a:noFill/>
        </p:spPr>
      </p:pic>
    </p:spTree>
  </p:cSld>
  <p:clrMapOvr>
    <a:masterClrMapping/>
  </p:clrMapOvr>
  <p:transition>
    <p:wedge/>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8717" name="Title 1"/>
          <p:cNvSpPr>
            <a:spLocks noGrp="1"/>
          </p:cNvSpPr>
          <p:nvPr>
            <p:ph type="title"/>
          </p:nvPr>
        </p:nvSpPr>
        <p:spPr/>
        <p:txBody>
          <a:bodyPr>
            <a:normAutofit/>
          </a:bodyPr>
          <a:lstStyle/>
          <a:p>
            <a:r>
              <a:rPr lang="en-US" b="1" dirty="0" smtClean="0">
                <a:solidFill>
                  <a:srgbClr val="0070C0"/>
                </a:solidFill>
              </a:rPr>
              <a:t>Community</a:t>
            </a:r>
            <a:r>
              <a:rPr lang="en-US" sz="4000" dirty="0" smtClean="0">
                <a:solidFill>
                  <a:schemeClr val="tx1">
                    <a:lumMod val="75000"/>
                    <a:lumOff val="25000"/>
                  </a:schemeClr>
                </a:solidFill>
              </a:rPr>
              <a:t> </a:t>
            </a:r>
            <a:r>
              <a:rPr lang="ar-SA" b="1" dirty="0" smtClean="0">
                <a:solidFill>
                  <a:srgbClr val="0070C0"/>
                </a:solidFill>
              </a:rPr>
              <a:t>إنشاء</a:t>
            </a:r>
            <a:r>
              <a:rPr lang="ar-SA" sz="4000" dirty="0" smtClean="0">
                <a:solidFill>
                  <a:schemeClr val="tx1">
                    <a:lumMod val="75000"/>
                    <a:lumOff val="25000"/>
                  </a:schemeClr>
                </a:solidFill>
              </a:rPr>
              <a:t> </a:t>
            </a:r>
            <a:endParaRPr lang="en-US" sz="4000" dirty="0">
              <a:solidFill>
                <a:schemeClr val="tx1">
                  <a:lumMod val="75000"/>
                  <a:lumOff val="25000"/>
                </a:schemeClr>
              </a:solidFill>
            </a:endParaRPr>
          </a:p>
        </p:txBody>
      </p:sp>
      <p:sp>
        <p:nvSpPr>
          <p:cNvPr id="1048718" name="Slide Number Placeholder 3"/>
          <p:cNvSpPr>
            <a:spLocks noGrp="1"/>
          </p:cNvSpPr>
          <p:nvPr>
            <p:ph type="sldNum" sz="quarter" idx="12"/>
          </p:nvPr>
        </p:nvSpPr>
        <p:spPr/>
        <p:txBody>
          <a:bodyPr/>
          <a:lstStyle/>
          <a:p>
            <a:fld id="{8E29BF1E-B0CA-4726-9B00-60CA05E673BF}" type="slidenum">
              <a:rPr lang="en-GB" smtClean="0"/>
              <a:pPr/>
              <a:t>30</a:t>
            </a:fld>
            <a:endParaRPr lang="en-GB"/>
          </a:p>
        </p:txBody>
      </p:sp>
      <p:cxnSp>
        <p:nvCxnSpPr>
          <p:cNvPr id="3145767" name="Straight Arrow Connector 5"/>
          <p:cNvCxnSpPr>
            <a:cxnSpLocks/>
          </p:cNvCxnSpPr>
          <p:nvPr/>
        </p:nvCxnSpPr>
        <p:spPr>
          <a:xfrm rot="5400000">
            <a:off x="6134100" y="4000500"/>
            <a:ext cx="1143000" cy="609600"/>
          </a:xfrm>
          <a:prstGeom prst="straightConnector1">
            <a:avLst/>
          </a:prstGeom>
          <a:ln>
            <a:tailEnd type="arrow"/>
          </a:ln>
        </p:spPr>
        <p:style>
          <a:lnRef idx="3">
            <a:schemeClr val="accent1"/>
          </a:lnRef>
          <a:fillRef idx="0">
            <a:schemeClr val="accent1"/>
          </a:fillRef>
          <a:effectRef idx="2">
            <a:schemeClr val="accent1"/>
          </a:effectRef>
          <a:fontRef idx="minor">
            <a:schemeClr val="tx1"/>
          </a:fontRef>
        </p:style>
      </p:cxnSp>
      <p:pic>
        <p:nvPicPr>
          <p:cNvPr id="2097220" name="Picture 2" descr="Image result for ‫شعار وزارة التعليم العالي السودانية‬‎"/>
          <p:cNvPicPr>
            <a:picLocks noChangeAspect="1" noChangeArrowheads="1"/>
          </p:cNvPicPr>
          <p:nvPr/>
        </p:nvPicPr>
        <p:blipFill>
          <a:blip r:embed="rId2" cstate="print"/>
          <a:srcRect/>
          <a:stretch>
            <a:fillRect/>
          </a:stretch>
        </p:blipFill>
        <p:spPr bwMode="auto">
          <a:xfrm>
            <a:off x="152400" y="152400"/>
            <a:ext cx="990600" cy="1143000"/>
          </a:xfrm>
          <a:prstGeom prst="rect">
            <a:avLst/>
          </a:prstGeom>
          <a:noFill/>
        </p:spPr>
      </p:pic>
      <p:sp>
        <p:nvSpPr>
          <p:cNvPr id="1048719" name="Content Placeholder 7"/>
          <p:cNvSpPr>
            <a:spLocks noGrp="1"/>
          </p:cNvSpPr>
          <p:nvPr>
            <p:ph sz="quarter" idx="1"/>
          </p:nvPr>
        </p:nvSpPr>
        <p:spPr/>
        <p:txBody>
          <a:bodyPr/>
          <a:lstStyle/>
          <a:p>
            <a:endParaRPr lang="en-US"/>
          </a:p>
        </p:txBody>
      </p:sp>
      <p:pic>
        <p:nvPicPr>
          <p:cNvPr id="2097221" name="Picture 2" descr="C:\Users\marwa\Downloads\Screenshot-2017-12-18 MOHE Space Home(4).png"/>
          <p:cNvPicPr>
            <a:picLocks noChangeAspect="1" noChangeArrowheads="1"/>
          </p:cNvPicPr>
          <p:nvPr/>
        </p:nvPicPr>
        <p:blipFill>
          <a:blip r:embed="rId3" cstate="print"/>
          <a:srcRect/>
          <a:stretch>
            <a:fillRect/>
          </a:stretch>
        </p:blipFill>
        <p:spPr bwMode="auto">
          <a:xfrm>
            <a:off x="228600" y="1600200"/>
            <a:ext cx="8686800" cy="4724400"/>
          </a:xfrm>
          <a:prstGeom prst="rect">
            <a:avLst/>
          </a:prstGeom>
          <a:noFill/>
        </p:spPr>
      </p:pic>
      <p:cxnSp>
        <p:nvCxnSpPr>
          <p:cNvPr id="3145768" name="Straight Arrow Connector 9"/>
          <p:cNvCxnSpPr>
            <a:cxnSpLocks/>
          </p:cNvCxnSpPr>
          <p:nvPr/>
        </p:nvCxnSpPr>
        <p:spPr>
          <a:xfrm flipH="1">
            <a:off x="7162800" y="5257800"/>
            <a:ext cx="685800" cy="685800"/>
          </a:xfrm>
          <a:prstGeom prst="straightConnector1">
            <a:avLst/>
          </a:prstGeom>
          <a:ln>
            <a:tailEnd type="arrow"/>
          </a:ln>
        </p:spPr>
        <p:style>
          <a:lnRef idx="3">
            <a:schemeClr val="accent1"/>
          </a:lnRef>
          <a:fillRef idx="0">
            <a:schemeClr val="accent1"/>
          </a:fillRef>
          <a:effectRef idx="2">
            <a:schemeClr val="accent1"/>
          </a:effectRef>
          <a:fontRef idx="minor">
            <a:schemeClr val="tx1"/>
          </a:fontRef>
        </p:style>
      </p:cxnSp>
    </p:spTree>
  </p:cSld>
  <p:clrMapOvr>
    <a:masterClrMapping/>
  </p:clrMapOvr>
  <p:transition>
    <p:wedge/>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8720" name="Title 1"/>
          <p:cNvSpPr>
            <a:spLocks noGrp="1"/>
          </p:cNvSpPr>
          <p:nvPr>
            <p:ph type="title"/>
          </p:nvPr>
        </p:nvSpPr>
        <p:spPr/>
        <p:txBody>
          <a:bodyPr/>
          <a:lstStyle/>
          <a:p>
            <a:r>
              <a:rPr lang="en-US" b="1" dirty="0" smtClean="0">
                <a:solidFill>
                  <a:srgbClr val="0070C0"/>
                </a:solidFill>
              </a:rPr>
              <a:t>Community</a:t>
            </a:r>
            <a:r>
              <a:rPr lang="ar-SA" b="1" dirty="0" smtClean="0">
                <a:solidFill>
                  <a:srgbClr val="0070C0"/>
                </a:solidFill>
              </a:rPr>
              <a:t>بيانات </a:t>
            </a:r>
            <a:endParaRPr lang="en-US" b="1" dirty="0">
              <a:solidFill>
                <a:srgbClr val="0070C0"/>
              </a:solidFill>
            </a:endParaRPr>
          </a:p>
        </p:txBody>
      </p:sp>
      <p:sp>
        <p:nvSpPr>
          <p:cNvPr id="1048721" name="Slide Number Placeholder 3"/>
          <p:cNvSpPr>
            <a:spLocks noGrp="1"/>
          </p:cNvSpPr>
          <p:nvPr>
            <p:ph type="sldNum" sz="quarter" idx="12"/>
          </p:nvPr>
        </p:nvSpPr>
        <p:spPr/>
        <p:txBody>
          <a:bodyPr/>
          <a:lstStyle/>
          <a:p>
            <a:fld id="{8E29BF1E-B0CA-4726-9B00-60CA05E673BF}" type="slidenum">
              <a:rPr lang="en-GB" smtClean="0"/>
              <a:pPr/>
              <a:t>31</a:t>
            </a:fld>
            <a:endParaRPr lang="en-GB"/>
          </a:p>
        </p:txBody>
      </p:sp>
      <p:cxnSp>
        <p:nvCxnSpPr>
          <p:cNvPr id="3145769" name="Straight Arrow Connector 5"/>
          <p:cNvCxnSpPr>
            <a:cxnSpLocks/>
          </p:cNvCxnSpPr>
          <p:nvPr/>
        </p:nvCxnSpPr>
        <p:spPr>
          <a:xfrm>
            <a:off x="1981200" y="4800600"/>
            <a:ext cx="914400" cy="914400"/>
          </a:xfrm>
          <a:prstGeom prst="straightConnector1">
            <a:avLst/>
          </a:prstGeom>
          <a:ln>
            <a:tailEnd type="arrow"/>
          </a:ln>
        </p:spPr>
        <p:style>
          <a:lnRef idx="2">
            <a:schemeClr val="accent2"/>
          </a:lnRef>
          <a:fillRef idx="0">
            <a:schemeClr val="accent2"/>
          </a:fillRef>
          <a:effectRef idx="1">
            <a:schemeClr val="accent2"/>
          </a:effectRef>
          <a:fontRef idx="minor">
            <a:schemeClr val="tx1"/>
          </a:fontRef>
        </p:style>
      </p:cxnSp>
      <p:pic>
        <p:nvPicPr>
          <p:cNvPr id="2097222" name="Picture 2" descr="Image result for ‫شعار وزارة التعليم العالي السودانية‬‎"/>
          <p:cNvPicPr>
            <a:picLocks noChangeAspect="1" noChangeArrowheads="1"/>
          </p:cNvPicPr>
          <p:nvPr/>
        </p:nvPicPr>
        <p:blipFill>
          <a:blip r:embed="rId2" cstate="print"/>
          <a:srcRect/>
          <a:stretch>
            <a:fillRect/>
          </a:stretch>
        </p:blipFill>
        <p:spPr bwMode="auto">
          <a:xfrm>
            <a:off x="152400" y="152400"/>
            <a:ext cx="990600" cy="1143000"/>
          </a:xfrm>
          <a:prstGeom prst="rect">
            <a:avLst/>
          </a:prstGeom>
          <a:noFill/>
        </p:spPr>
      </p:pic>
      <p:pic>
        <p:nvPicPr>
          <p:cNvPr id="2097223" name="Picture 2" descr="C:\Users\marwa\Downloads\Screenshot-2017-12-18 Create Community.png"/>
          <p:cNvPicPr>
            <a:picLocks noGrp="1" noChangeAspect="1" noChangeArrowheads="1"/>
          </p:cNvPicPr>
          <p:nvPr>
            <p:ph sz="quarter" idx="1"/>
          </p:nvPr>
        </p:nvPicPr>
        <p:blipFill>
          <a:blip r:embed="rId3" cstate="print"/>
          <a:srcRect/>
          <a:stretch>
            <a:fillRect/>
          </a:stretch>
        </p:blipFill>
        <p:spPr bwMode="auto">
          <a:xfrm>
            <a:off x="990600" y="1527175"/>
            <a:ext cx="6934200" cy="4572000"/>
          </a:xfrm>
          <a:prstGeom prst="rect">
            <a:avLst/>
          </a:prstGeom>
          <a:noFill/>
        </p:spPr>
      </p:pic>
      <p:cxnSp>
        <p:nvCxnSpPr>
          <p:cNvPr id="3145770" name="Straight Arrow Connector 9"/>
          <p:cNvCxnSpPr>
            <a:cxnSpLocks/>
          </p:cNvCxnSpPr>
          <p:nvPr/>
        </p:nvCxnSpPr>
        <p:spPr>
          <a:xfrm>
            <a:off x="1295400" y="5029200"/>
            <a:ext cx="304800" cy="609600"/>
          </a:xfrm>
          <a:prstGeom prst="straightConnector1">
            <a:avLst/>
          </a:prstGeom>
          <a:ln>
            <a:tailEnd type="arrow"/>
          </a:ln>
        </p:spPr>
        <p:style>
          <a:lnRef idx="3">
            <a:schemeClr val="accent1"/>
          </a:lnRef>
          <a:fillRef idx="0">
            <a:schemeClr val="accent1"/>
          </a:fillRef>
          <a:effectRef idx="2">
            <a:schemeClr val="accent1"/>
          </a:effectRef>
          <a:fontRef idx="minor">
            <a:schemeClr val="tx1"/>
          </a:fontRef>
        </p:style>
      </p:cxnSp>
    </p:spTree>
  </p:cSld>
  <p:clrMapOvr>
    <a:masterClrMapping/>
  </p:clrMapOvr>
  <p:transition>
    <p:wedge/>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8722" name="Title 1"/>
          <p:cNvSpPr>
            <a:spLocks noGrp="1"/>
          </p:cNvSpPr>
          <p:nvPr>
            <p:ph type="title"/>
          </p:nvPr>
        </p:nvSpPr>
        <p:spPr/>
        <p:txBody>
          <a:bodyPr/>
          <a:lstStyle/>
          <a:p>
            <a:pPr rtl="1"/>
            <a:r>
              <a:rPr lang="ar-SA" b="1" dirty="0" smtClean="0">
                <a:solidFill>
                  <a:srgbClr val="0070C0"/>
                </a:solidFill>
              </a:rPr>
              <a:t>التعديل</a:t>
            </a:r>
            <a:r>
              <a:rPr lang="ar-SA" dirty="0" smtClean="0"/>
              <a:t> </a:t>
            </a:r>
            <a:r>
              <a:rPr lang="ar-SA" b="1" dirty="0" smtClean="0">
                <a:solidFill>
                  <a:srgbClr val="0070C0"/>
                </a:solidFill>
              </a:rPr>
              <a:t>في</a:t>
            </a:r>
            <a:r>
              <a:rPr lang="ar-SA" dirty="0" smtClean="0"/>
              <a:t> </a:t>
            </a:r>
            <a:r>
              <a:rPr lang="en-US" b="1" dirty="0" smtClean="0">
                <a:solidFill>
                  <a:srgbClr val="0070C0"/>
                </a:solidFill>
              </a:rPr>
              <a:t>Community</a:t>
            </a:r>
            <a:endParaRPr lang="en-US" b="1" dirty="0">
              <a:solidFill>
                <a:srgbClr val="0070C0"/>
              </a:solidFill>
            </a:endParaRPr>
          </a:p>
        </p:txBody>
      </p:sp>
      <p:sp>
        <p:nvSpPr>
          <p:cNvPr id="1048723" name="Slide Number Placeholder 2"/>
          <p:cNvSpPr>
            <a:spLocks noGrp="1"/>
          </p:cNvSpPr>
          <p:nvPr>
            <p:ph type="sldNum" sz="quarter" idx="12"/>
          </p:nvPr>
        </p:nvSpPr>
        <p:spPr/>
        <p:txBody>
          <a:bodyPr/>
          <a:lstStyle/>
          <a:p>
            <a:fld id="{8E29BF1E-B0CA-4726-9B00-60CA05E673BF}" type="slidenum">
              <a:rPr lang="en-GB" smtClean="0"/>
              <a:pPr/>
              <a:t>32</a:t>
            </a:fld>
            <a:endParaRPr lang="en-GB"/>
          </a:p>
        </p:txBody>
      </p:sp>
      <p:pic>
        <p:nvPicPr>
          <p:cNvPr id="2097224" name="Picture 2" descr="C:\Users\marwa\Downloads\Screenshot-2017-12-18 University.png"/>
          <p:cNvPicPr>
            <a:picLocks noGrp="1" noChangeAspect="1" noChangeArrowheads="1"/>
          </p:cNvPicPr>
          <p:nvPr>
            <p:ph sz="quarter" idx="1"/>
          </p:nvPr>
        </p:nvPicPr>
        <p:blipFill>
          <a:blip r:embed="rId2" cstate="print"/>
          <a:srcRect/>
          <a:stretch>
            <a:fillRect/>
          </a:stretch>
        </p:blipFill>
        <p:spPr bwMode="auto">
          <a:xfrm>
            <a:off x="1905000" y="1752600"/>
            <a:ext cx="4419600" cy="3200400"/>
          </a:xfrm>
          <a:prstGeom prst="rect">
            <a:avLst/>
          </a:prstGeom>
          <a:noFill/>
        </p:spPr>
      </p:pic>
      <p:cxnSp>
        <p:nvCxnSpPr>
          <p:cNvPr id="3145771" name="Straight Arrow Connector 6"/>
          <p:cNvCxnSpPr>
            <a:cxnSpLocks/>
          </p:cNvCxnSpPr>
          <p:nvPr/>
        </p:nvCxnSpPr>
        <p:spPr>
          <a:xfrm flipH="1">
            <a:off x="3505200" y="2133600"/>
            <a:ext cx="838200" cy="685800"/>
          </a:xfrm>
          <a:prstGeom prst="straightConnector1">
            <a:avLst/>
          </a:prstGeom>
          <a:ln>
            <a:tailEnd type="arrow"/>
          </a:ln>
        </p:spPr>
        <p:style>
          <a:lnRef idx="3">
            <a:schemeClr val="accent1"/>
          </a:lnRef>
          <a:fillRef idx="0">
            <a:schemeClr val="accent1"/>
          </a:fillRef>
          <a:effectRef idx="2">
            <a:schemeClr val="accent1"/>
          </a:effectRef>
          <a:fontRef idx="minor">
            <a:schemeClr val="tx1"/>
          </a:fontRef>
        </p:style>
      </p:cxnSp>
      <p:pic>
        <p:nvPicPr>
          <p:cNvPr id="2097225" name="Picture 2" descr="Image result for ‫شعار وزارة التعليم العالي السودانية‬‎"/>
          <p:cNvPicPr>
            <a:picLocks noChangeAspect="1" noChangeArrowheads="1"/>
          </p:cNvPicPr>
          <p:nvPr/>
        </p:nvPicPr>
        <p:blipFill>
          <a:blip r:embed="rId3" cstate="print"/>
          <a:srcRect/>
          <a:stretch>
            <a:fillRect/>
          </a:stretch>
        </p:blipFill>
        <p:spPr bwMode="auto">
          <a:xfrm>
            <a:off x="152400" y="152400"/>
            <a:ext cx="990600" cy="1143000"/>
          </a:xfrm>
          <a:prstGeom prst="rect">
            <a:avLst/>
          </a:prstGeom>
          <a:noFill/>
        </p:spPr>
      </p:pic>
    </p:spTree>
  </p:cSld>
  <p:clrMapOvr>
    <a:masterClrMapping/>
  </p:clrMapOvr>
  <p:transition>
    <p:wedge/>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8724" name="Title 1"/>
          <p:cNvSpPr>
            <a:spLocks noGrp="1"/>
          </p:cNvSpPr>
          <p:nvPr>
            <p:ph type="title"/>
          </p:nvPr>
        </p:nvSpPr>
        <p:spPr/>
        <p:txBody>
          <a:bodyPr>
            <a:normAutofit/>
          </a:bodyPr>
          <a:lstStyle/>
          <a:p>
            <a:r>
              <a:rPr lang="ar-SA" b="1" dirty="0" smtClean="0">
                <a:solidFill>
                  <a:srgbClr val="0070C0"/>
                </a:solidFill>
              </a:rPr>
              <a:t>تابع</a:t>
            </a:r>
            <a:endParaRPr lang="en-US" b="1" dirty="0">
              <a:solidFill>
                <a:srgbClr val="0070C0"/>
              </a:solidFill>
            </a:endParaRPr>
          </a:p>
        </p:txBody>
      </p:sp>
      <p:sp>
        <p:nvSpPr>
          <p:cNvPr id="1048725" name="Slide Number Placeholder 2"/>
          <p:cNvSpPr>
            <a:spLocks noGrp="1"/>
          </p:cNvSpPr>
          <p:nvPr>
            <p:ph type="sldNum" sz="quarter" idx="12"/>
          </p:nvPr>
        </p:nvSpPr>
        <p:spPr/>
        <p:txBody>
          <a:bodyPr/>
          <a:lstStyle/>
          <a:p>
            <a:fld id="{8E29BF1E-B0CA-4726-9B00-60CA05E673BF}" type="slidenum">
              <a:rPr lang="en-GB" smtClean="0"/>
              <a:pPr/>
              <a:t>33</a:t>
            </a:fld>
            <a:endParaRPr lang="en-GB"/>
          </a:p>
        </p:txBody>
      </p:sp>
      <p:pic>
        <p:nvPicPr>
          <p:cNvPr id="2097226" name="Picture 2" descr="C:\Users\marwa\Downloads\Screenshot-2017-12-18 Edit Community Metadata.png"/>
          <p:cNvPicPr>
            <a:picLocks noGrp="1" noChangeAspect="1" noChangeArrowheads="1"/>
          </p:cNvPicPr>
          <p:nvPr>
            <p:ph sz="quarter" idx="1"/>
          </p:nvPr>
        </p:nvPicPr>
        <p:blipFill>
          <a:blip r:embed="rId2" cstate="print"/>
          <a:srcRect/>
          <a:stretch>
            <a:fillRect/>
          </a:stretch>
        </p:blipFill>
        <p:spPr bwMode="auto">
          <a:xfrm>
            <a:off x="685800" y="1527174"/>
            <a:ext cx="7010400" cy="4645025"/>
          </a:xfrm>
          <a:prstGeom prst="rect">
            <a:avLst/>
          </a:prstGeom>
          <a:noFill/>
        </p:spPr>
      </p:pic>
      <p:cxnSp>
        <p:nvCxnSpPr>
          <p:cNvPr id="3145772" name="Straight Arrow Connector 6"/>
          <p:cNvCxnSpPr>
            <a:cxnSpLocks/>
          </p:cNvCxnSpPr>
          <p:nvPr/>
        </p:nvCxnSpPr>
        <p:spPr>
          <a:xfrm flipH="1">
            <a:off x="2209800" y="5562600"/>
            <a:ext cx="609600" cy="457200"/>
          </a:xfrm>
          <a:prstGeom prst="straightConnector1">
            <a:avLst/>
          </a:prstGeom>
          <a:ln>
            <a:tailEnd type="arrow"/>
          </a:ln>
        </p:spPr>
        <p:style>
          <a:lnRef idx="3">
            <a:schemeClr val="accent1"/>
          </a:lnRef>
          <a:fillRef idx="0">
            <a:schemeClr val="accent1"/>
          </a:fillRef>
          <a:effectRef idx="2">
            <a:schemeClr val="accent1"/>
          </a:effectRef>
          <a:fontRef idx="minor">
            <a:schemeClr val="tx1"/>
          </a:fontRef>
        </p:style>
      </p:cxnSp>
      <p:sp>
        <p:nvSpPr>
          <p:cNvPr id="1048726" name="Oval 10"/>
          <p:cNvSpPr/>
          <p:nvPr/>
        </p:nvSpPr>
        <p:spPr>
          <a:xfrm>
            <a:off x="2743200" y="5334000"/>
            <a:ext cx="1905000" cy="762000"/>
          </a:xfrm>
          <a:prstGeom prst="ellipse">
            <a:avLst/>
          </a:prstGeom>
        </p:spPr>
        <p:style>
          <a:lnRef idx="3">
            <a:schemeClr val="lt1"/>
          </a:lnRef>
          <a:fillRef idx="1">
            <a:schemeClr val="dk1"/>
          </a:fillRef>
          <a:effectRef idx="1">
            <a:schemeClr val="dk1"/>
          </a:effectRef>
          <a:fontRef idx="minor">
            <a:schemeClr val="lt1"/>
          </a:fontRef>
        </p:style>
        <p:txBody>
          <a:bodyPr rtlCol="0" anchor="ctr"/>
          <a:lstStyle/>
          <a:p>
            <a:pPr algn="ctr"/>
            <a:r>
              <a:rPr lang="ar-SA" dirty="0" smtClean="0"/>
              <a:t>مسح </a:t>
            </a:r>
            <a:r>
              <a:rPr lang="en-US" dirty="0" smtClean="0"/>
              <a:t>Community</a:t>
            </a:r>
            <a:endParaRPr lang="en-US" dirty="0"/>
          </a:p>
        </p:txBody>
      </p:sp>
      <p:cxnSp>
        <p:nvCxnSpPr>
          <p:cNvPr id="3145773" name="Straight Arrow Connector 12"/>
          <p:cNvCxnSpPr>
            <a:cxnSpLocks/>
          </p:cNvCxnSpPr>
          <p:nvPr/>
        </p:nvCxnSpPr>
        <p:spPr>
          <a:xfrm flipH="1" flipV="1">
            <a:off x="2133600" y="1981200"/>
            <a:ext cx="990600" cy="3810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048727" name="Oval 17"/>
          <p:cNvSpPr/>
          <p:nvPr/>
        </p:nvSpPr>
        <p:spPr>
          <a:xfrm>
            <a:off x="3124200" y="2209800"/>
            <a:ext cx="1981200" cy="990600"/>
          </a:xfrm>
          <a:prstGeom prst="ellipse">
            <a:avLst/>
          </a:prstGeom>
        </p:spPr>
        <p:style>
          <a:lnRef idx="3">
            <a:schemeClr val="lt1"/>
          </a:lnRef>
          <a:fillRef idx="1">
            <a:schemeClr val="dk1"/>
          </a:fillRef>
          <a:effectRef idx="1">
            <a:schemeClr val="dk1"/>
          </a:effectRef>
          <a:fontRef idx="minor">
            <a:schemeClr val="lt1"/>
          </a:fontRef>
        </p:style>
        <p:txBody>
          <a:bodyPr rtlCol="0" anchor="ctr"/>
          <a:lstStyle/>
          <a:p>
            <a:pPr algn="ctr"/>
            <a:r>
              <a:rPr lang="ar-SA" dirty="0" smtClean="0"/>
              <a:t>صلاحيات </a:t>
            </a:r>
            <a:r>
              <a:rPr lang="en-US" dirty="0" smtClean="0"/>
              <a:t>Community</a:t>
            </a:r>
            <a:endParaRPr lang="en-US" dirty="0"/>
          </a:p>
        </p:txBody>
      </p:sp>
      <p:pic>
        <p:nvPicPr>
          <p:cNvPr id="2097227" name="Picture 2" descr="Image result for ‫شعار وزارة التعليم العالي السودانية‬‎"/>
          <p:cNvPicPr>
            <a:picLocks noChangeAspect="1" noChangeArrowheads="1"/>
          </p:cNvPicPr>
          <p:nvPr/>
        </p:nvPicPr>
        <p:blipFill>
          <a:blip r:embed="rId3" cstate="print"/>
          <a:srcRect/>
          <a:stretch>
            <a:fillRect/>
          </a:stretch>
        </p:blipFill>
        <p:spPr bwMode="auto">
          <a:xfrm>
            <a:off x="152400" y="152400"/>
            <a:ext cx="990600" cy="1143000"/>
          </a:xfrm>
          <a:prstGeom prst="rect">
            <a:avLst/>
          </a:prstGeom>
          <a:noFill/>
        </p:spPr>
      </p:pic>
    </p:spTree>
  </p:cSld>
  <p:clrMapOvr>
    <a:masterClrMapping/>
  </p:clrMapOvr>
  <p:transition>
    <p:wedge/>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8611" name="Title 1"/>
          <p:cNvSpPr>
            <a:spLocks noGrp="1"/>
          </p:cNvSpPr>
          <p:nvPr>
            <p:ph type="title"/>
          </p:nvPr>
        </p:nvSpPr>
        <p:spPr/>
        <p:txBody>
          <a:bodyPr/>
          <a:lstStyle/>
          <a:p>
            <a:pPr rtl="1"/>
            <a:r>
              <a:rPr lang="ar-SA" b="1" dirty="0" smtClean="0">
                <a:solidFill>
                  <a:srgbClr val="0070C0"/>
                </a:solidFill>
              </a:rPr>
              <a:t>صلاحيات</a:t>
            </a:r>
            <a:r>
              <a:rPr lang="ar-SA" dirty="0" smtClean="0"/>
              <a:t> </a:t>
            </a:r>
            <a:r>
              <a:rPr lang="en-US" b="1" dirty="0" smtClean="0">
                <a:solidFill>
                  <a:srgbClr val="0070C0"/>
                </a:solidFill>
              </a:rPr>
              <a:t>Community</a:t>
            </a:r>
            <a:endParaRPr lang="en-US" b="1" dirty="0">
              <a:solidFill>
                <a:srgbClr val="0070C0"/>
              </a:solidFill>
            </a:endParaRPr>
          </a:p>
        </p:txBody>
      </p:sp>
      <p:sp>
        <p:nvSpPr>
          <p:cNvPr id="1048612" name="Slide Number Placeholder 2"/>
          <p:cNvSpPr>
            <a:spLocks noGrp="1"/>
          </p:cNvSpPr>
          <p:nvPr>
            <p:ph type="sldNum" sz="quarter" idx="12"/>
          </p:nvPr>
        </p:nvSpPr>
        <p:spPr/>
        <p:txBody>
          <a:bodyPr/>
          <a:lstStyle/>
          <a:p>
            <a:fld id="{8E29BF1E-B0CA-4726-9B00-60CA05E673BF}" type="slidenum">
              <a:rPr lang="en-GB" smtClean="0"/>
              <a:pPr/>
              <a:t>34</a:t>
            </a:fld>
            <a:endParaRPr lang="en-GB"/>
          </a:p>
        </p:txBody>
      </p:sp>
      <p:pic>
        <p:nvPicPr>
          <p:cNvPr id="2097165" name="Picture 2" descr="C:\Users\marwa\Downloads\Screenshot-2017-12-18 Edit Community Roles.png"/>
          <p:cNvPicPr>
            <a:picLocks noGrp="1" noChangeAspect="1" noChangeArrowheads="1"/>
          </p:cNvPicPr>
          <p:nvPr>
            <p:ph sz="quarter" idx="1"/>
          </p:nvPr>
        </p:nvPicPr>
        <p:blipFill>
          <a:blip r:embed="rId2" cstate="print"/>
          <a:srcRect/>
          <a:stretch>
            <a:fillRect/>
          </a:stretch>
        </p:blipFill>
        <p:spPr bwMode="auto">
          <a:xfrm>
            <a:off x="301625" y="1676400"/>
            <a:ext cx="8504238" cy="4190999"/>
          </a:xfrm>
          <a:prstGeom prst="rect">
            <a:avLst/>
          </a:prstGeom>
          <a:noFill/>
        </p:spPr>
      </p:pic>
      <p:cxnSp>
        <p:nvCxnSpPr>
          <p:cNvPr id="3145739" name="Straight Arrow Connector 6"/>
          <p:cNvCxnSpPr>
            <a:cxnSpLocks/>
          </p:cNvCxnSpPr>
          <p:nvPr/>
        </p:nvCxnSpPr>
        <p:spPr>
          <a:xfrm flipH="1">
            <a:off x="5105400" y="2743200"/>
            <a:ext cx="457200" cy="533400"/>
          </a:xfrm>
          <a:prstGeom prst="straightConnector1">
            <a:avLst/>
          </a:prstGeom>
          <a:ln>
            <a:tailEnd type="arrow"/>
          </a:ln>
        </p:spPr>
        <p:style>
          <a:lnRef idx="3">
            <a:schemeClr val="accent1"/>
          </a:lnRef>
          <a:fillRef idx="0">
            <a:schemeClr val="accent1"/>
          </a:fillRef>
          <a:effectRef idx="2">
            <a:schemeClr val="accent1"/>
          </a:effectRef>
          <a:fontRef idx="minor">
            <a:schemeClr val="tx1"/>
          </a:fontRef>
        </p:style>
      </p:cxnSp>
      <p:sp>
        <p:nvSpPr>
          <p:cNvPr id="1048613" name="Oval 7"/>
          <p:cNvSpPr/>
          <p:nvPr/>
        </p:nvSpPr>
        <p:spPr>
          <a:xfrm>
            <a:off x="4800600" y="2133600"/>
            <a:ext cx="2133600" cy="914400"/>
          </a:xfrm>
          <a:prstGeom prst="ellipse">
            <a:avLst/>
          </a:prstGeom>
        </p:spPr>
        <p:style>
          <a:lnRef idx="3">
            <a:schemeClr val="lt1"/>
          </a:lnRef>
          <a:fillRef idx="1">
            <a:schemeClr val="dk1"/>
          </a:fillRef>
          <a:effectRef idx="1">
            <a:schemeClr val="dk1"/>
          </a:effectRef>
          <a:fontRef idx="minor">
            <a:schemeClr val="lt1"/>
          </a:fontRef>
        </p:style>
        <p:txBody>
          <a:bodyPr rtlCol="0" anchor="ctr"/>
          <a:lstStyle/>
          <a:p>
            <a:pPr algn="ctr"/>
            <a:r>
              <a:rPr lang="ar-SA" dirty="0" smtClean="0"/>
              <a:t>اعطاء الصلاحية لمستخدم فقط</a:t>
            </a:r>
            <a:endParaRPr lang="en-US" dirty="0"/>
          </a:p>
        </p:txBody>
      </p:sp>
      <p:cxnSp>
        <p:nvCxnSpPr>
          <p:cNvPr id="3145740" name="Straight Arrow Connector 9"/>
          <p:cNvCxnSpPr>
            <a:cxnSpLocks/>
          </p:cNvCxnSpPr>
          <p:nvPr/>
        </p:nvCxnSpPr>
        <p:spPr>
          <a:xfrm flipH="1" flipV="1">
            <a:off x="1828800" y="4495800"/>
            <a:ext cx="838200" cy="304800"/>
          </a:xfrm>
          <a:prstGeom prst="straightConnector1">
            <a:avLst/>
          </a:prstGeom>
          <a:ln>
            <a:tailEnd type="arrow"/>
          </a:ln>
        </p:spPr>
        <p:style>
          <a:lnRef idx="3">
            <a:schemeClr val="accent1"/>
          </a:lnRef>
          <a:fillRef idx="0">
            <a:schemeClr val="accent1"/>
          </a:fillRef>
          <a:effectRef idx="2">
            <a:schemeClr val="accent1"/>
          </a:effectRef>
          <a:fontRef idx="minor">
            <a:schemeClr val="tx1"/>
          </a:fontRef>
        </p:style>
      </p:cxnSp>
      <p:sp>
        <p:nvSpPr>
          <p:cNvPr id="1048614" name="Oval 11"/>
          <p:cNvSpPr/>
          <p:nvPr/>
        </p:nvSpPr>
        <p:spPr>
          <a:xfrm>
            <a:off x="2514600" y="4114800"/>
            <a:ext cx="1905000" cy="990600"/>
          </a:xfrm>
          <a:prstGeom prst="ellipse">
            <a:avLst/>
          </a:prstGeom>
        </p:spPr>
        <p:style>
          <a:lnRef idx="3">
            <a:schemeClr val="lt1"/>
          </a:lnRef>
          <a:fillRef idx="1">
            <a:schemeClr val="dk1"/>
          </a:fillRef>
          <a:effectRef idx="1">
            <a:schemeClr val="dk1"/>
          </a:effectRef>
          <a:fontRef idx="minor">
            <a:schemeClr val="lt1"/>
          </a:fontRef>
        </p:style>
        <p:txBody>
          <a:bodyPr rtlCol="0" anchor="ctr"/>
          <a:lstStyle/>
          <a:p>
            <a:pPr algn="ctr"/>
            <a:r>
              <a:rPr lang="ar-SA" sz="1600" b="1" dirty="0" smtClean="0"/>
              <a:t>اعطاء الصلاحية لمجموعة مستخدمين</a:t>
            </a:r>
            <a:endParaRPr lang="en-US" sz="1600" b="1" dirty="0"/>
          </a:p>
        </p:txBody>
      </p:sp>
      <p:pic>
        <p:nvPicPr>
          <p:cNvPr id="2097166" name="Picture 2" descr="Image result for ‫شعار وزارة التعليم العالي السودانية‬‎"/>
          <p:cNvPicPr>
            <a:picLocks noChangeAspect="1" noChangeArrowheads="1"/>
          </p:cNvPicPr>
          <p:nvPr/>
        </p:nvPicPr>
        <p:blipFill>
          <a:blip r:embed="rId3" cstate="print"/>
          <a:srcRect/>
          <a:stretch>
            <a:fillRect/>
          </a:stretch>
        </p:blipFill>
        <p:spPr bwMode="auto">
          <a:xfrm>
            <a:off x="152400" y="152400"/>
            <a:ext cx="990600" cy="1143000"/>
          </a:xfrm>
          <a:prstGeom prst="rect">
            <a:avLst/>
          </a:prstGeom>
          <a:noFill/>
        </p:spPr>
      </p:pic>
    </p:spTree>
  </p:cSld>
  <p:clrMapOvr>
    <a:masterClrMapping/>
  </p:clrMapOvr>
  <p:transition>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048614">
                                            <p:bg/>
                                          </p:spTgt>
                                        </p:tgtEl>
                                        <p:attrNameLst>
                                          <p:attrName>style.visibility</p:attrName>
                                        </p:attrNameLst>
                                      </p:cBhvr>
                                      <p:to>
                                        <p:strVal val="visible"/>
                                      </p:to>
                                    </p:set>
                                    <p:animEffect transition="in" filter="fade">
                                      <p:cBhvr>
                                        <p:cTn id="7" dur="2000"/>
                                        <p:tgtEl>
                                          <p:spTgt spid="104861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048614">
                                            <p:txEl>
                                              <p:pRg st="0" end="0"/>
                                            </p:txEl>
                                          </p:spTgt>
                                        </p:tgtEl>
                                        <p:attrNameLst>
                                          <p:attrName>style.visibility</p:attrName>
                                        </p:attrNameLst>
                                      </p:cBhvr>
                                      <p:to>
                                        <p:strVal val="visible"/>
                                      </p:to>
                                    </p:set>
                                    <p:animEffect transition="in" filter="fade">
                                      <p:cBhvr>
                                        <p:cTn id="10" dur="2000"/>
                                        <p:tgtEl>
                                          <p:spTgt spid="104861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48614" grpId="0" build="allAtOnce" animBg="1"/>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8604" name="Title 1"/>
          <p:cNvSpPr>
            <a:spLocks noGrp="1"/>
          </p:cNvSpPr>
          <p:nvPr>
            <p:ph type="title"/>
          </p:nvPr>
        </p:nvSpPr>
        <p:spPr>
          <a:xfrm>
            <a:off x="301752" y="0"/>
            <a:ext cx="8534400" cy="1295400"/>
          </a:xfrm>
        </p:spPr>
        <p:txBody>
          <a:bodyPr>
            <a:normAutofit/>
          </a:bodyPr>
          <a:lstStyle/>
          <a:p>
            <a:r>
              <a:rPr lang="ar-SA" b="1" dirty="0" smtClean="0">
                <a:solidFill>
                  <a:srgbClr val="0070C0"/>
                </a:solidFill>
              </a:rPr>
              <a:t>اعطاء</a:t>
            </a:r>
            <a:r>
              <a:rPr lang="ar-SA" sz="3200" b="1" dirty="0" smtClean="0"/>
              <a:t> </a:t>
            </a:r>
            <a:r>
              <a:rPr lang="ar-SA" b="1" dirty="0" smtClean="0">
                <a:solidFill>
                  <a:srgbClr val="0070C0"/>
                </a:solidFill>
              </a:rPr>
              <a:t>الصلاحية</a:t>
            </a:r>
            <a:r>
              <a:rPr lang="ar-SA" sz="3200" b="1" dirty="0" smtClean="0"/>
              <a:t> </a:t>
            </a:r>
            <a:r>
              <a:rPr lang="ar-SA" b="1" dirty="0" smtClean="0">
                <a:solidFill>
                  <a:srgbClr val="0070C0"/>
                </a:solidFill>
              </a:rPr>
              <a:t>لمجموعة</a:t>
            </a:r>
            <a:r>
              <a:rPr lang="ar-SA" sz="3200" b="1" dirty="0" smtClean="0"/>
              <a:t> </a:t>
            </a:r>
            <a:r>
              <a:rPr lang="ar-SA" b="1" dirty="0" smtClean="0">
                <a:solidFill>
                  <a:srgbClr val="0070C0"/>
                </a:solidFill>
              </a:rPr>
              <a:t>مستخدمين</a:t>
            </a:r>
            <a:r>
              <a:rPr lang="en-US" sz="3200" b="1" dirty="0" smtClean="0"/>
              <a:t/>
            </a:r>
            <a:br>
              <a:rPr lang="en-US" sz="3200" b="1" dirty="0" smtClean="0"/>
            </a:br>
            <a:endParaRPr lang="en-US" dirty="0"/>
          </a:p>
        </p:txBody>
      </p:sp>
      <p:sp>
        <p:nvSpPr>
          <p:cNvPr id="1048605" name="Slide Number Placeholder 2"/>
          <p:cNvSpPr>
            <a:spLocks noGrp="1"/>
          </p:cNvSpPr>
          <p:nvPr>
            <p:ph type="sldNum" sz="quarter" idx="12"/>
          </p:nvPr>
        </p:nvSpPr>
        <p:spPr/>
        <p:txBody>
          <a:bodyPr/>
          <a:lstStyle/>
          <a:p>
            <a:fld id="{8E29BF1E-B0CA-4726-9B00-60CA05E673BF}" type="slidenum">
              <a:rPr lang="en-GB" smtClean="0"/>
              <a:pPr/>
              <a:t>35</a:t>
            </a:fld>
            <a:endParaRPr lang="en-GB" dirty="0"/>
          </a:p>
        </p:txBody>
      </p:sp>
      <p:pic>
        <p:nvPicPr>
          <p:cNvPr id="2097160" name="Picture 2" descr="C:\Users\marwa\Downloads\Screenshot-2017-12-18 Edit Policies.png"/>
          <p:cNvPicPr>
            <a:picLocks noGrp="1" noChangeAspect="1" noChangeArrowheads="1"/>
          </p:cNvPicPr>
          <p:nvPr>
            <p:ph sz="quarter" idx="1"/>
          </p:nvPr>
        </p:nvPicPr>
        <p:blipFill>
          <a:blip r:embed="rId2" cstate="print"/>
          <a:srcRect/>
          <a:stretch>
            <a:fillRect/>
          </a:stretch>
        </p:blipFill>
        <p:spPr bwMode="auto">
          <a:xfrm>
            <a:off x="228600" y="1371600"/>
            <a:ext cx="8504238" cy="1600200"/>
          </a:xfrm>
          <a:prstGeom prst="rect">
            <a:avLst/>
          </a:prstGeom>
          <a:noFill/>
        </p:spPr>
      </p:pic>
      <p:pic>
        <p:nvPicPr>
          <p:cNvPr id="2097161" name="Picture 3" descr="C:\Users\marwa\Downloads\Screenshot-2017-12-18 Edit Policy.png"/>
          <p:cNvPicPr>
            <a:picLocks noChangeAspect="1" noChangeArrowheads="1"/>
          </p:cNvPicPr>
          <p:nvPr/>
        </p:nvPicPr>
        <p:blipFill>
          <a:blip r:embed="rId3" cstate="print"/>
          <a:srcRect/>
          <a:stretch>
            <a:fillRect/>
          </a:stretch>
        </p:blipFill>
        <p:spPr bwMode="auto">
          <a:xfrm>
            <a:off x="304800" y="3276600"/>
            <a:ext cx="8458200" cy="3124200"/>
          </a:xfrm>
          <a:prstGeom prst="rect">
            <a:avLst/>
          </a:prstGeom>
          <a:noFill/>
        </p:spPr>
      </p:pic>
      <p:sp>
        <p:nvSpPr>
          <p:cNvPr id="1048606" name="Down Arrow 6"/>
          <p:cNvSpPr/>
          <p:nvPr/>
        </p:nvSpPr>
        <p:spPr>
          <a:xfrm>
            <a:off x="3810000" y="2971800"/>
            <a:ext cx="381000" cy="762000"/>
          </a:xfrm>
          <a:prstGeom prst="downArrow">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cxnSp>
        <p:nvCxnSpPr>
          <p:cNvPr id="3145735" name="Straight Arrow Connector 8"/>
          <p:cNvCxnSpPr>
            <a:cxnSpLocks/>
          </p:cNvCxnSpPr>
          <p:nvPr/>
        </p:nvCxnSpPr>
        <p:spPr>
          <a:xfrm flipH="1">
            <a:off x="1981200" y="1600200"/>
            <a:ext cx="381000" cy="381000"/>
          </a:xfrm>
          <a:prstGeom prst="straightConnector1">
            <a:avLst/>
          </a:prstGeom>
          <a:ln>
            <a:tailEnd type="arrow"/>
          </a:ln>
        </p:spPr>
        <p:style>
          <a:lnRef idx="3">
            <a:schemeClr val="accent1"/>
          </a:lnRef>
          <a:fillRef idx="0">
            <a:schemeClr val="accent1"/>
          </a:fillRef>
          <a:effectRef idx="2">
            <a:schemeClr val="accent1"/>
          </a:effectRef>
          <a:fontRef idx="minor">
            <a:schemeClr val="tx1"/>
          </a:fontRef>
        </p:style>
      </p:cxnSp>
      <p:cxnSp>
        <p:nvCxnSpPr>
          <p:cNvPr id="3145736" name="Straight Arrow Connector 13"/>
          <p:cNvCxnSpPr>
            <a:cxnSpLocks/>
          </p:cNvCxnSpPr>
          <p:nvPr/>
        </p:nvCxnSpPr>
        <p:spPr>
          <a:xfrm>
            <a:off x="762000" y="5105400"/>
            <a:ext cx="381000" cy="685800"/>
          </a:xfrm>
          <a:prstGeom prst="straightConnector1">
            <a:avLst/>
          </a:prstGeom>
          <a:ln>
            <a:tailEnd type="arrow"/>
          </a:ln>
        </p:spPr>
        <p:style>
          <a:lnRef idx="3">
            <a:schemeClr val="accent1"/>
          </a:lnRef>
          <a:fillRef idx="0">
            <a:schemeClr val="accent1"/>
          </a:fillRef>
          <a:effectRef idx="2">
            <a:schemeClr val="accent1"/>
          </a:effectRef>
          <a:fontRef idx="minor">
            <a:schemeClr val="tx1"/>
          </a:fontRef>
        </p:style>
      </p:cxnSp>
      <p:pic>
        <p:nvPicPr>
          <p:cNvPr id="2097162" name="Picture 2" descr="Image result for ‫شعار وزارة التعليم العالي السودانية‬‎"/>
          <p:cNvPicPr>
            <a:picLocks noChangeAspect="1" noChangeArrowheads="1"/>
          </p:cNvPicPr>
          <p:nvPr/>
        </p:nvPicPr>
        <p:blipFill>
          <a:blip r:embed="rId4" cstate="print"/>
          <a:srcRect/>
          <a:stretch>
            <a:fillRect/>
          </a:stretch>
        </p:blipFill>
        <p:spPr bwMode="auto">
          <a:xfrm>
            <a:off x="152400" y="152400"/>
            <a:ext cx="990600" cy="1143000"/>
          </a:xfrm>
          <a:prstGeom prst="rect">
            <a:avLst/>
          </a:prstGeom>
          <a:noFill/>
        </p:spPr>
      </p:pic>
    </p:spTree>
  </p:cSld>
  <p:clrMapOvr>
    <a:masterClrMapping/>
  </p:clrMapOvr>
  <p:transition>
    <p:wedge/>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8600" name="Title 1"/>
          <p:cNvSpPr>
            <a:spLocks noGrp="1"/>
          </p:cNvSpPr>
          <p:nvPr>
            <p:ph type="title"/>
          </p:nvPr>
        </p:nvSpPr>
        <p:spPr/>
        <p:txBody>
          <a:bodyPr/>
          <a:lstStyle/>
          <a:p>
            <a:r>
              <a:rPr lang="en-US" b="1" dirty="0" smtClean="0">
                <a:solidFill>
                  <a:srgbClr val="0070C0"/>
                </a:solidFill>
              </a:rPr>
              <a:t>sub</a:t>
            </a:r>
            <a:r>
              <a:rPr lang="en-US" dirty="0" smtClean="0"/>
              <a:t> </a:t>
            </a:r>
            <a:r>
              <a:rPr lang="en-US" b="1" dirty="0" smtClean="0">
                <a:solidFill>
                  <a:srgbClr val="0070C0"/>
                </a:solidFill>
              </a:rPr>
              <a:t>community</a:t>
            </a:r>
            <a:r>
              <a:rPr lang="en-US" dirty="0" smtClean="0"/>
              <a:t> ,</a:t>
            </a:r>
            <a:r>
              <a:rPr lang="en-US" b="1" dirty="0" smtClean="0">
                <a:solidFill>
                  <a:srgbClr val="0070C0"/>
                </a:solidFill>
              </a:rPr>
              <a:t>collection</a:t>
            </a:r>
            <a:r>
              <a:rPr lang="ar-SA" b="1" dirty="0" smtClean="0">
                <a:solidFill>
                  <a:srgbClr val="0070C0"/>
                </a:solidFill>
              </a:rPr>
              <a:t>إنشاء </a:t>
            </a:r>
            <a:r>
              <a:rPr lang="en-US" dirty="0" smtClean="0"/>
              <a:t> </a:t>
            </a:r>
            <a:endParaRPr lang="en-US" dirty="0"/>
          </a:p>
        </p:txBody>
      </p:sp>
      <p:sp>
        <p:nvSpPr>
          <p:cNvPr id="1048601" name="Slide Number Placeholder 3"/>
          <p:cNvSpPr>
            <a:spLocks noGrp="1"/>
          </p:cNvSpPr>
          <p:nvPr>
            <p:ph type="sldNum" sz="quarter" idx="12"/>
          </p:nvPr>
        </p:nvSpPr>
        <p:spPr/>
        <p:txBody>
          <a:bodyPr/>
          <a:lstStyle/>
          <a:p>
            <a:fld id="{8E29BF1E-B0CA-4726-9B00-60CA05E673BF}" type="slidenum">
              <a:rPr lang="en-GB" smtClean="0"/>
              <a:pPr/>
              <a:t>36</a:t>
            </a:fld>
            <a:endParaRPr lang="en-GB"/>
          </a:p>
        </p:txBody>
      </p:sp>
      <p:pic>
        <p:nvPicPr>
          <p:cNvPr id="2097156" name="Picture 2" descr="Image result for ‫شعار وزارة التعليم العالي السودانية‬‎"/>
          <p:cNvPicPr>
            <a:picLocks noChangeAspect="1" noChangeArrowheads="1"/>
          </p:cNvPicPr>
          <p:nvPr/>
        </p:nvPicPr>
        <p:blipFill>
          <a:blip r:embed="rId2" cstate="print"/>
          <a:srcRect/>
          <a:stretch>
            <a:fillRect/>
          </a:stretch>
        </p:blipFill>
        <p:spPr bwMode="auto">
          <a:xfrm>
            <a:off x="152400" y="152400"/>
            <a:ext cx="990600" cy="1143000"/>
          </a:xfrm>
          <a:prstGeom prst="rect">
            <a:avLst/>
          </a:prstGeom>
          <a:noFill/>
        </p:spPr>
      </p:pic>
      <p:pic>
        <p:nvPicPr>
          <p:cNvPr id="2097157" name="Picture 3" descr="C:\Users\marwa\Downloads\Screenshot-2017-12-18 University(1).png"/>
          <p:cNvPicPr>
            <a:picLocks noGrp="1" noChangeAspect="1" noChangeArrowheads="1"/>
          </p:cNvPicPr>
          <p:nvPr>
            <p:ph sz="quarter" idx="1"/>
          </p:nvPr>
        </p:nvPicPr>
        <p:blipFill>
          <a:blip r:embed="rId3" cstate="print"/>
          <a:srcRect/>
          <a:stretch>
            <a:fillRect/>
          </a:stretch>
        </p:blipFill>
        <p:spPr bwMode="auto">
          <a:xfrm>
            <a:off x="2133600" y="1981200"/>
            <a:ext cx="4876800" cy="3276599"/>
          </a:xfrm>
          <a:prstGeom prst="rect">
            <a:avLst/>
          </a:prstGeom>
          <a:noFill/>
        </p:spPr>
      </p:pic>
      <p:cxnSp>
        <p:nvCxnSpPr>
          <p:cNvPr id="3145732" name="Straight Arrow Connector 16"/>
          <p:cNvCxnSpPr>
            <a:cxnSpLocks/>
          </p:cNvCxnSpPr>
          <p:nvPr/>
        </p:nvCxnSpPr>
        <p:spPr>
          <a:xfrm flipH="1">
            <a:off x="4191000" y="3657600"/>
            <a:ext cx="914400" cy="685800"/>
          </a:xfrm>
          <a:prstGeom prst="straightConnector1">
            <a:avLst/>
          </a:prstGeom>
          <a:ln>
            <a:tailEnd type="arrow"/>
          </a:ln>
        </p:spPr>
        <p:style>
          <a:lnRef idx="3">
            <a:schemeClr val="accent1"/>
          </a:lnRef>
          <a:fillRef idx="0">
            <a:schemeClr val="accent1"/>
          </a:fillRef>
          <a:effectRef idx="2">
            <a:schemeClr val="accent1"/>
          </a:effectRef>
          <a:fontRef idx="minor">
            <a:schemeClr val="tx1"/>
          </a:fontRef>
        </p:style>
      </p:cxnSp>
      <p:cxnSp>
        <p:nvCxnSpPr>
          <p:cNvPr id="3145733" name="Straight Arrow Connector 20"/>
          <p:cNvCxnSpPr>
            <a:cxnSpLocks/>
          </p:cNvCxnSpPr>
          <p:nvPr/>
        </p:nvCxnSpPr>
        <p:spPr>
          <a:xfrm flipH="1">
            <a:off x="4495800" y="4038600"/>
            <a:ext cx="914400" cy="685800"/>
          </a:xfrm>
          <a:prstGeom prst="straightConnector1">
            <a:avLst/>
          </a:prstGeom>
          <a:ln>
            <a:tailEnd type="arrow"/>
          </a:ln>
        </p:spPr>
        <p:style>
          <a:lnRef idx="3">
            <a:schemeClr val="accent1"/>
          </a:lnRef>
          <a:fillRef idx="0">
            <a:schemeClr val="accent1"/>
          </a:fillRef>
          <a:effectRef idx="2">
            <a:schemeClr val="accent1"/>
          </a:effectRef>
          <a:fontRef idx="minor">
            <a:schemeClr val="tx1"/>
          </a:fontRef>
        </p:style>
      </p:cxnSp>
    </p:spTree>
  </p:cSld>
  <p:clrMapOvr>
    <a:masterClrMapping/>
  </p:clrMapOvr>
  <p:transition>
    <p:wedge/>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8595" name="Title 1"/>
          <p:cNvSpPr>
            <a:spLocks noGrp="1"/>
          </p:cNvSpPr>
          <p:nvPr>
            <p:ph type="title"/>
          </p:nvPr>
        </p:nvSpPr>
        <p:spPr/>
        <p:txBody>
          <a:bodyPr/>
          <a:lstStyle/>
          <a:p>
            <a:r>
              <a:rPr lang="en-US" b="1" dirty="0" smtClean="0">
                <a:solidFill>
                  <a:srgbClr val="0070C0"/>
                </a:solidFill>
              </a:rPr>
              <a:t>Collection</a:t>
            </a:r>
            <a:r>
              <a:rPr lang="ar-SA" b="1" dirty="0" smtClean="0">
                <a:solidFill>
                  <a:srgbClr val="0070C0"/>
                </a:solidFill>
              </a:rPr>
              <a:t> بيانات </a:t>
            </a:r>
            <a:endParaRPr lang="en-US" b="1" dirty="0">
              <a:solidFill>
                <a:srgbClr val="0070C0"/>
              </a:solidFill>
            </a:endParaRPr>
          </a:p>
        </p:txBody>
      </p:sp>
      <p:sp>
        <p:nvSpPr>
          <p:cNvPr id="1048596" name="Slide Number Placeholder 3"/>
          <p:cNvSpPr>
            <a:spLocks noGrp="1"/>
          </p:cNvSpPr>
          <p:nvPr>
            <p:ph type="sldNum" sz="quarter" idx="12"/>
          </p:nvPr>
        </p:nvSpPr>
        <p:spPr/>
        <p:txBody>
          <a:bodyPr/>
          <a:lstStyle/>
          <a:p>
            <a:fld id="{8E29BF1E-B0CA-4726-9B00-60CA05E673BF}" type="slidenum">
              <a:rPr lang="en-GB" smtClean="0"/>
              <a:pPr/>
              <a:t>37</a:t>
            </a:fld>
            <a:endParaRPr lang="en-GB"/>
          </a:p>
        </p:txBody>
      </p:sp>
      <p:cxnSp>
        <p:nvCxnSpPr>
          <p:cNvPr id="3145728" name="Straight Arrow Connector 6"/>
          <p:cNvCxnSpPr>
            <a:cxnSpLocks/>
          </p:cNvCxnSpPr>
          <p:nvPr/>
        </p:nvCxnSpPr>
        <p:spPr>
          <a:xfrm rot="16200000" flipH="1">
            <a:off x="1447800" y="4953000"/>
            <a:ext cx="914400" cy="914400"/>
          </a:xfrm>
          <a:prstGeom prst="straightConnector1">
            <a:avLst/>
          </a:prstGeom>
          <a:ln>
            <a:tailEnd type="arrow"/>
          </a:ln>
        </p:spPr>
        <p:style>
          <a:lnRef idx="3">
            <a:schemeClr val="accent1"/>
          </a:lnRef>
          <a:fillRef idx="0">
            <a:schemeClr val="accent1"/>
          </a:fillRef>
          <a:effectRef idx="2">
            <a:schemeClr val="accent1"/>
          </a:effectRef>
          <a:fontRef idx="minor">
            <a:schemeClr val="tx1"/>
          </a:fontRef>
        </p:style>
      </p:cxnSp>
      <p:pic>
        <p:nvPicPr>
          <p:cNvPr id="2097152" name="Picture 2" descr="Image result for ‫شعار وزارة التعليم العالي السودانية‬‎"/>
          <p:cNvPicPr>
            <a:picLocks noChangeAspect="1" noChangeArrowheads="1"/>
          </p:cNvPicPr>
          <p:nvPr/>
        </p:nvPicPr>
        <p:blipFill>
          <a:blip r:embed="rId2" cstate="print"/>
          <a:srcRect/>
          <a:stretch>
            <a:fillRect/>
          </a:stretch>
        </p:blipFill>
        <p:spPr bwMode="auto">
          <a:xfrm>
            <a:off x="152400" y="152400"/>
            <a:ext cx="990600" cy="1143000"/>
          </a:xfrm>
          <a:prstGeom prst="rect">
            <a:avLst/>
          </a:prstGeom>
          <a:noFill/>
        </p:spPr>
      </p:pic>
      <p:sp>
        <p:nvSpPr>
          <p:cNvPr id="1048597" name="Content Placeholder 7"/>
          <p:cNvSpPr>
            <a:spLocks noGrp="1"/>
          </p:cNvSpPr>
          <p:nvPr>
            <p:ph sz="quarter" idx="1"/>
          </p:nvPr>
        </p:nvSpPr>
        <p:spPr/>
        <p:txBody>
          <a:bodyPr/>
          <a:lstStyle/>
          <a:p>
            <a:endParaRPr lang="en-US"/>
          </a:p>
        </p:txBody>
      </p:sp>
      <p:pic>
        <p:nvPicPr>
          <p:cNvPr id="2097153" name="Picture 2" descr="C:\Users\Tota\Downloads\Screenshot-2017-12-17 Create Collection.png"/>
          <p:cNvPicPr>
            <a:picLocks noChangeAspect="1" noChangeArrowheads="1"/>
          </p:cNvPicPr>
          <p:nvPr/>
        </p:nvPicPr>
        <p:blipFill>
          <a:blip r:embed="rId3" cstate="print"/>
          <a:srcRect/>
          <a:stretch>
            <a:fillRect/>
          </a:stretch>
        </p:blipFill>
        <p:spPr bwMode="auto">
          <a:xfrm>
            <a:off x="228600" y="1447800"/>
            <a:ext cx="8686800" cy="4876800"/>
          </a:xfrm>
          <a:prstGeom prst="rect">
            <a:avLst/>
          </a:prstGeom>
          <a:noFill/>
        </p:spPr>
      </p:pic>
      <p:cxnSp>
        <p:nvCxnSpPr>
          <p:cNvPr id="3145729" name="Straight Arrow Connector 9"/>
          <p:cNvCxnSpPr>
            <a:cxnSpLocks/>
          </p:cNvCxnSpPr>
          <p:nvPr/>
        </p:nvCxnSpPr>
        <p:spPr>
          <a:xfrm>
            <a:off x="1524000" y="5334000"/>
            <a:ext cx="381000" cy="685800"/>
          </a:xfrm>
          <a:prstGeom prst="straightConnector1">
            <a:avLst/>
          </a:prstGeom>
          <a:ln>
            <a:tailEnd type="arrow"/>
          </a:ln>
        </p:spPr>
        <p:style>
          <a:lnRef idx="3">
            <a:schemeClr val="accent1"/>
          </a:lnRef>
          <a:fillRef idx="0">
            <a:schemeClr val="accent1"/>
          </a:fillRef>
          <a:effectRef idx="2">
            <a:schemeClr val="accent1"/>
          </a:effectRef>
          <a:fontRef idx="minor">
            <a:schemeClr val="tx1"/>
          </a:fontRef>
        </p:style>
      </p:cxnSp>
    </p:spTree>
  </p:cSld>
  <p:clrMapOvr>
    <a:masterClrMapping/>
  </p:clrMapOvr>
  <p:transition>
    <p:wedge/>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8598" name="Title 1"/>
          <p:cNvSpPr>
            <a:spLocks noGrp="1"/>
          </p:cNvSpPr>
          <p:nvPr>
            <p:ph type="title"/>
          </p:nvPr>
        </p:nvSpPr>
        <p:spPr>
          <a:xfrm>
            <a:off x="152399" y="-35052"/>
            <a:ext cx="8534400" cy="758952"/>
          </a:xfrm>
        </p:spPr>
        <p:txBody>
          <a:bodyPr/>
          <a:lstStyle/>
          <a:p>
            <a:r>
              <a:rPr lang="en-US" b="1" dirty="0" smtClean="0">
                <a:solidFill>
                  <a:srgbClr val="0070C0"/>
                </a:solidFill>
              </a:rPr>
              <a:t>sub</a:t>
            </a:r>
            <a:r>
              <a:rPr lang="en-US" dirty="0" smtClean="0"/>
              <a:t> </a:t>
            </a:r>
            <a:r>
              <a:rPr lang="en-US" b="1" dirty="0" smtClean="0">
                <a:solidFill>
                  <a:srgbClr val="0070C0"/>
                </a:solidFill>
              </a:rPr>
              <a:t>community </a:t>
            </a:r>
            <a:r>
              <a:rPr lang="ar-SA" b="1" dirty="0" smtClean="0">
                <a:solidFill>
                  <a:srgbClr val="0070C0"/>
                </a:solidFill>
              </a:rPr>
              <a:t> بيانا</a:t>
            </a:r>
            <a:r>
              <a:rPr lang="en-GB" altLang="en-US" b="1" dirty="0" smtClean="0">
                <a:solidFill>
                  <a:srgbClr val="0070C0"/>
                </a:solidFill>
              </a:rPr>
              <a:t>ت</a:t>
            </a:r>
            <a:r>
              <a:rPr lang="en-US" b="1" dirty="0" smtClean="0">
                <a:solidFill>
                  <a:srgbClr val="0070C0"/>
                </a:solidFill>
              </a:rPr>
              <a:t> </a:t>
            </a:r>
            <a:r>
              <a:rPr lang="ar-SA" b="1" dirty="0" smtClean="0">
                <a:solidFill>
                  <a:srgbClr val="0070C0"/>
                </a:solidFill>
              </a:rPr>
              <a:t> </a:t>
            </a:r>
            <a:endParaRPr lang="en-US" b="1" dirty="0">
              <a:solidFill>
                <a:srgbClr val="0070C0"/>
              </a:solidFill>
            </a:endParaRPr>
          </a:p>
        </p:txBody>
      </p:sp>
      <p:sp>
        <p:nvSpPr>
          <p:cNvPr id="1048599" name="Slide Number Placeholder 3"/>
          <p:cNvSpPr>
            <a:spLocks noGrp="1"/>
          </p:cNvSpPr>
          <p:nvPr>
            <p:ph type="sldNum" sz="quarter" idx="12"/>
          </p:nvPr>
        </p:nvSpPr>
        <p:spPr/>
        <p:txBody>
          <a:bodyPr/>
          <a:lstStyle/>
          <a:p>
            <a:fld id="{8E29BF1E-B0CA-4726-9B00-60CA05E673BF}" type="slidenum">
              <a:rPr lang="en-GB" smtClean="0"/>
              <a:pPr/>
              <a:t>38</a:t>
            </a:fld>
            <a:endParaRPr lang="en-GB"/>
          </a:p>
        </p:txBody>
      </p:sp>
      <p:cxnSp>
        <p:nvCxnSpPr>
          <p:cNvPr id="3145730" name="Straight Arrow Connector 6"/>
          <p:cNvCxnSpPr>
            <a:cxnSpLocks/>
          </p:cNvCxnSpPr>
          <p:nvPr/>
        </p:nvCxnSpPr>
        <p:spPr>
          <a:xfrm>
            <a:off x="1981200" y="5257800"/>
            <a:ext cx="685800" cy="609600"/>
          </a:xfrm>
          <a:prstGeom prst="straightConnector1">
            <a:avLst/>
          </a:prstGeom>
          <a:ln>
            <a:tailEnd type="arrow"/>
          </a:ln>
        </p:spPr>
        <p:style>
          <a:lnRef idx="3">
            <a:schemeClr val="accent1"/>
          </a:lnRef>
          <a:fillRef idx="0">
            <a:schemeClr val="accent1"/>
          </a:fillRef>
          <a:effectRef idx="2">
            <a:schemeClr val="accent1"/>
          </a:effectRef>
          <a:fontRef idx="minor">
            <a:schemeClr val="tx1"/>
          </a:fontRef>
        </p:style>
      </p:cxnSp>
      <p:pic>
        <p:nvPicPr>
          <p:cNvPr id="2097154" name="Picture 2" descr="Image result for ‫شعار وزارة التعليم العالي السودانية‬‎"/>
          <p:cNvPicPr>
            <a:picLocks noChangeAspect="1" noChangeArrowheads="1"/>
          </p:cNvPicPr>
          <p:nvPr/>
        </p:nvPicPr>
        <p:blipFill>
          <a:blip r:embed="rId2" cstate="print"/>
          <a:srcRect/>
          <a:stretch>
            <a:fillRect/>
          </a:stretch>
        </p:blipFill>
        <p:spPr bwMode="auto">
          <a:xfrm>
            <a:off x="152400" y="152400"/>
            <a:ext cx="990600" cy="1143000"/>
          </a:xfrm>
          <a:prstGeom prst="rect">
            <a:avLst/>
          </a:prstGeom>
          <a:noFill/>
        </p:spPr>
      </p:pic>
      <p:pic>
        <p:nvPicPr>
          <p:cNvPr id="2097155" name="Picture 2" descr="C:\Users\Tota\Downloads\Screenshot-2017-12-17 Create Community.png"/>
          <p:cNvPicPr>
            <a:picLocks noGrp="1" noChangeAspect="1" noChangeArrowheads="1"/>
          </p:cNvPicPr>
          <p:nvPr>
            <p:ph sz="quarter" idx="1"/>
          </p:nvPr>
        </p:nvPicPr>
        <p:blipFill>
          <a:blip r:embed="rId3" cstate="print"/>
          <a:srcRect/>
          <a:stretch>
            <a:fillRect/>
          </a:stretch>
        </p:blipFill>
        <p:spPr bwMode="auto">
          <a:xfrm>
            <a:off x="228600" y="1600200"/>
            <a:ext cx="8686800" cy="4727575"/>
          </a:xfrm>
          <a:prstGeom prst="rect">
            <a:avLst/>
          </a:prstGeom>
          <a:noFill/>
        </p:spPr>
      </p:pic>
      <p:cxnSp>
        <p:nvCxnSpPr>
          <p:cNvPr id="3145731" name="Straight Arrow Connector 8"/>
          <p:cNvCxnSpPr>
            <a:cxnSpLocks/>
          </p:cNvCxnSpPr>
          <p:nvPr/>
        </p:nvCxnSpPr>
        <p:spPr>
          <a:xfrm>
            <a:off x="1371600" y="5105400"/>
            <a:ext cx="533400" cy="1066800"/>
          </a:xfrm>
          <a:prstGeom prst="straightConnector1">
            <a:avLst/>
          </a:prstGeom>
          <a:ln>
            <a:tailEnd type="arrow"/>
          </a:ln>
        </p:spPr>
        <p:style>
          <a:lnRef idx="3">
            <a:schemeClr val="accent1"/>
          </a:lnRef>
          <a:fillRef idx="0">
            <a:schemeClr val="accent1"/>
          </a:fillRef>
          <a:effectRef idx="2">
            <a:schemeClr val="accent1"/>
          </a:effectRef>
          <a:fontRef idx="minor">
            <a:schemeClr val="tx1"/>
          </a:fontRef>
        </p:style>
      </p:cxnSp>
    </p:spTree>
  </p:cSld>
  <p:clrMapOvr>
    <a:masterClrMapping/>
  </p:clrMapOvr>
  <p:transition>
    <p:wedge/>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8602" name="Title 1"/>
          <p:cNvSpPr>
            <a:spLocks noGrp="1"/>
          </p:cNvSpPr>
          <p:nvPr>
            <p:ph type="title"/>
          </p:nvPr>
        </p:nvSpPr>
        <p:spPr/>
        <p:txBody>
          <a:bodyPr/>
          <a:lstStyle/>
          <a:p>
            <a:pPr rtl="1"/>
            <a:r>
              <a:rPr lang="ar-SA" b="1" dirty="0" smtClean="0">
                <a:solidFill>
                  <a:srgbClr val="0070C0"/>
                </a:solidFill>
              </a:rPr>
              <a:t>تعديل</a:t>
            </a:r>
            <a:r>
              <a:rPr lang="ar-SA" dirty="0" smtClean="0"/>
              <a:t> </a:t>
            </a:r>
            <a:r>
              <a:rPr lang="en-US" b="1" dirty="0" smtClean="0">
                <a:solidFill>
                  <a:srgbClr val="0070C0"/>
                </a:solidFill>
              </a:rPr>
              <a:t>Collection</a:t>
            </a:r>
          </a:p>
        </p:txBody>
      </p:sp>
      <p:sp>
        <p:nvSpPr>
          <p:cNvPr id="1048603" name="Slide Number Placeholder 2"/>
          <p:cNvSpPr>
            <a:spLocks noGrp="1"/>
          </p:cNvSpPr>
          <p:nvPr>
            <p:ph type="sldNum" sz="quarter" idx="12"/>
          </p:nvPr>
        </p:nvSpPr>
        <p:spPr/>
        <p:txBody>
          <a:bodyPr/>
          <a:lstStyle/>
          <a:p>
            <a:fld id="{8E29BF1E-B0CA-4726-9B00-60CA05E673BF}" type="slidenum">
              <a:rPr lang="en-GB" smtClean="0"/>
              <a:pPr/>
              <a:t>39</a:t>
            </a:fld>
            <a:endParaRPr lang="en-GB"/>
          </a:p>
        </p:txBody>
      </p:sp>
      <p:pic>
        <p:nvPicPr>
          <p:cNvPr id="2097158" name="Picture 2" descr="C:\Users\marwa\Downloads\Screenshot-2017-12-18 التدريب1.png"/>
          <p:cNvPicPr>
            <a:picLocks noGrp="1" noChangeAspect="1" noChangeArrowheads="1"/>
          </p:cNvPicPr>
          <p:nvPr>
            <p:ph sz="quarter" idx="1"/>
          </p:nvPr>
        </p:nvPicPr>
        <p:blipFill>
          <a:blip r:embed="rId2" cstate="print"/>
          <a:srcRect/>
          <a:stretch>
            <a:fillRect/>
          </a:stretch>
        </p:blipFill>
        <p:spPr bwMode="auto">
          <a:xfrm>
            <a:off x="2133600" y="1905000"/>
            <a:ext cx="4572000" cy="2971800"/>
          </a:xfrm>
          <a:prstGeom prst="rect">
            <a:avLst/>
          </a:prstGeom>
          <a:noFill/>
        </p:spPr>
      </p:pic>
      <p:cxnSp>
        <p:nvCxnSpPr>
          <p:cNvPr id="3145734" name="Straight Arrow Connector 6"/>
          <p:cNvCxnSpPr>
            <a:cxnSpLocks/>
          </p:cNvCxnSpPr>
          <p:nvPr/>
        </p:nvCxnSpPr>
        <p:spPr>
          <a:xfrm flipH="1">
            <a:off x="3733800" y="2057400"/>
            <a:ext cx="914400" cy="762000"/>
          </a:xfrm>
          <a:prstGeom prst="straightConnector1">
            <a:avLst/>
          </a:prstGeom>
          <a:ln>
            <a:tailEnd type="arrow"/>
          </a:ln>
        </p:spPr>
        <p:style>
          <a:lnRef idx="3">
            <a:schemeClr val="accent1"/>
          </a:lnRef>
          <a:fillRef idx="0">
            <a:schemeClr val="accent1"/>
          </a:fillRef>
          <a:effectRef idx="2">
            <a:schemeClr val="accent1"/>
          </a:effectRef>
          <a:fontRef idx="minor">
            <a:schemeClr val="tx1"/>
          </a:fontRef>
        </p:style>
      </p:cxnSp>
      <p:pic>
        <p:nvPicPr>
          <p:cNvPr id="2097159" name="Picture 2" descr="Image result for ‫شعار وزارة التعليم العالي السودانية‬‎"/>
          <p:cNvPicPr>
            <a:picLocks noChangeAspect="1" noChangeArrowheads="1"/>
          </p:cNvPicPr>
          <p:nvPr/>
        </p:nvPicPr>
        <p:blipFill>
          <a:blip r:embed="rId3" cstate="print"/>
          <a:srcRect/>
          <a:stretch>
            <a:fillRect/>
          </a:stretch>
        </p:blipFill>
        <p:spPr bwMode="auto">
          <a:xfrm>
            <a:off x="152400" y="152400"/>
            <a:ext cx="990600" cy="1143000"/>
          </a:xfrm>
          <a:prstGeom prst="rect">
            <a:avLst/>
          </a:prstGeom>
          <a:noFill/>
        </p:spPr>
      </p:pic>
    </p:spTree>
  </p:cSld>
  <p:clrMapOvr>
    <a:masterClrMapping/>
  </p:clrMapOvr>
  <p:transition>
    <p:wedg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8638" name="Title 1"/>
          <p:cNvSpPr>
            <a:spLocks noGrp="1"/>
          </p:cNvSpPr>
          <p:nvPr>
            <p:ph type="title"/>
          </p:nvPr>
        </p:nvSpPr>
        <p:spPr>
          <a:xfrm>
            <a:off x="1143000" y="274638"/>
            <a:ext cx="7543800" cy="715962"/>
          </a:xfrm>
        </p:spPr>
        <p:txBody>
          <a:bodyPr>
            <a:normAutofit/>
          </a:bodyPr>
          <a:lstStyle/>
          <a:p>
            <a:r>
              <a:rPr lang="ar-SA" b="1" dirty="0" smtClean="0">
                <a:solidFill>
                  <a:srgbClr val="0070C0"/>
                </a:solidFill>
              </a:rPr>
              <a:t>تعريف المستودع الرقمي </a:t>
            </a:r>
            <a:endParaRPr lang="en-GB" b="1" dirty="0">
              <a:solidFill>
                <a:schemeClr val="tx2"/>
              </a:solidFill>
            </a:endParaRPr>
          </a:p>
        </p:txBody>
      </p:sp>
      <p:sp>
        <p:nvSpPr>
          <p:cNvPr id="1048639" name="Slide Number Placeholder 3"/>
          <p:cNvSpPr>
            <a:spLocks noGrp="1"/>
          </p:cNvSpPr>
          <p:nvPr>
            <p:ph type="sldNum" sz="quarter" idx="12"/>
          </p:nvPr>
        </p:nvSpPr>
        <p:spPr/>
        <p:txBody>
          <a:bodyPr/>
          <a:lstStyle/>
          <a:p>
            <a:fld id="{8E29BF1E-B0CA-4726-9B00-60CA05E673BF}" type="slidenum">
              <a:rPr lang="en-GB" smtClean="0"/>
              <a:pPr/>
              <a:t>4</a:t>
            </a:fld>
            <a:endParaRPr lang="en-GB" dirty="0"/>
          </a:p>
        </p:txBody>
      </p:sp>
      <p:sp>
        <p:nvSpPr>
          <p:cNvPr id="1048640" name="Content Placeholder 2"/>
          <p:cNvSpPr>
            <a:spLocks noGrp="1"/>
          </p:cNvSpPr>
          <p:nvPr>
            <p:ph sz="quarter" idx="1"/>
          </p:nvPr>
        </p:nvSpPr>
        <p:spPr>
          <a:xfrm>
            <a:off x="301752" y="1371600"/>
            <a:ext cx="8689848" cy="4727448"/>
          </a:xfrm>
        </p:spPr>
        <p:txBody>
          <a:bodyPr>
            <a:normAutofit/>
          </a:bodyPr>
          <a:lstStyle/>
          <a:p>
            <a:pPr algn="r" rtl="1"/>
            <a:r>
              <a:rPr lang="ar-SA" sz="2400" dirty="0" smtClean="0">
                <a:cs typeface="+mj-cs"/>
              </a:rPr>
              <a:t>قاعدة بيانات على شبكة الانترنت لحفظ و جمع و نشر الانتاج الفكري العلمي للباحثين</a:t>
            </a:r>
          </a:p>
          <a:p>
            <a:pPr algn="r" rtl="1"/>
            <a:r>
              <a:rPr lang="ar-SA" sz="2400" dirty="0" smtClean="0">
                <a:cs typeface="+mj-cs"/>
              </a:rPr>
              <a:t>ذاكرة الجامعة.</a:t>
            </a:r>
          </a:p>
          <a:p>
            <a:pPr algn="r" rtl="1"/>
            <a:r>
              <a:rPr lang="ar-SA" sz="2400" dirty="0" smtClean="0">
                <a:cs typeface="+mj-cs"/>
              </a:rPr>
              <a:t>امتداد أوسع للمكتبة الرقمية.</a:t>
            </a:r>
          </a:p>
          <a:p>
            <a:pPr algn="r" rtl="1"/>
            <a:r>
              <a:rPr lang="ar-SA" sz="2400" dirty="0" smtClean="0"/>
              <a:t>نظام مفتوح المصدر لتطوير وبناء المستودعات الرقمية والذي يمكن من خلالها التعامل مع مختلف</a:t>
            </a:r>
            <a:r>
              <a:rPr lang="en-US" sz="2400" dirty="0" smtClean="0"/>
              <a:t> </a:t>
            </a:r>
            <a:r>
              <a:rPr lang="ar-SA" sz="2400" dirty="0" smtClean="0"/>
              <a:t>انواع الوثائق والمستندات الرقمية من نصوص وصور وتسجيلات صوتية ومرئية ويمتاز بخصائص</a:t>
            </a:r>
            <a:r>
              <a:rPr lang="en-US" sz="2400" dirty="0" smtClean="0"/>
              <a:t> </a:t>
            </a:r>
            <a:r>
              <a:rPr lang="ar-SA" sz="2400" dirty="0" smtClean="0"/>
              <a:t>عديدة سنأتي على ذكرها لا حقا</a:t>
            </a:r>
            <a:r>
              <a:rPr lang="ar-SA" sz="2400" b="1" dirty="0" smtClean="0"/>
              <a:t>.</a:t>
            </a:r>
            <a:endParaRPr lang="en-US" sz="2400" dirty="0" smtClean="0">
              <a:cs typeface="+mj-cs"/>
            </a:endParaRPr>
          </a:p>
          <a:p>
            <a:pPr>
              <a:buClr>
                <a:srgbClr val="0070C0"/>
              </a:buClr>
              <a:buFont typeface="Wingdings" pitchFamily="2" charset="2"/>
              <a:buChar char="Ø"/>
            </a:pPr>
            <a:endParaRPr lang="en-GB" sz="2400" dirty="0">
              <a:solidFill>
                <a:srgbClr val="002060"/>
              </a:solidFill>
              <a:latin typeface="Times New Roman" pitchFamily="18" charset="0"/>
              <a:cs typeface="+mj-cs"/>
            </a:endParaRPr>
          </a:p>
        </p:txBody>
      </p:sp>
      <p:pic>
        <p:nvPicPr>
          <p:cNvPr id="2097171" name="Picture 2" descr="Image result for ‫شعار وزارة التعليم العالي السودانية‬‎"/>
          <p:cNvPicPr>
            <a:picLocks noChangeAspect="1" noChangeArrowheads="1"/>
          </p:cNvPicPr>
          <p:nvPr/>
        </p:nvPicPr>
        <p:blipFill>
          <a:blip r:embed="rId2" cstate="print"/>
          <a:srcRect/>
          <a:stretch>
            <a:fillRect/>
          </a:stretch>
        </p:blipFill>
        <p:spPr bwMode="auto">
          <a:xfrm>
            <a:off x="152400" y="152400"/>
            <a:ext cx="990600" cy="1143000"/>
          </a:xfrm>
          <a:prstGeom prst="rect">
            <a:avLst/>
          </a:prstGeom>
          <a:noFill/>
        </p:spPr>
      </p:pic>
    </p:spTree>
  </p:cSld>
  <p:clrMapOvr>
    <a:masterClrMapping/>
  </p:clrMapOvr>
  <p:transition>
    <p:wedge/>
  </p:transition>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8607" name="Title 1"/>
          <p:cNvSpPr>
            <a:spLocks noGrp="1"/>
          </p:cNvSpPr>
          <p:nvPr>
            <p:ph type="title"/>
          </p:nvPr>
        </p:nvSpPr>
        <p:spPr/>
        <p:txBody>
          <a:bodyPr/>
          <a:lstStyle/>
          <a:p>
            <a:r>
              <a:rPr lang="ar-SA" b="1" dirty="0" smtClean="0">
                <a:solidFill>
                  <a:srgbClr val="0070C0"/>
                </a:solidFill>
              </a:rPr>
              <a:t>تابع</a:t>
            </a:r>
            <a:endParaRPr lang="en-US" b="1" dirty="0" smtClean="0">
              <a:solidFill>
                <a:srgbClr val="0070C0"/>
              </a:solidFill>
            </a:endParaRPr>
          </a:p>
        </p:txBody>
      </p:sp>
      <p:sp>
        <p:nvSpPr>
          <p:cNvPr id="1048608" name="Slide Number Placeholder 2"/>
          <p:cNvSpPr>
            <a:spLocks noGrp="1"/>
          </p:cNvSpPr>
          <p:nvPr>
            <p:ph type="sldNum" sz="quarter" idx="12"/>
          </p:nvPr>
        </p:nvSpPr>
        <p:spPr/>
        <p:txBody>
          <a:bodyPr/>
          <a:lstStyle/>
          <a:p>
            <a:fld id="{8E29BF1E-B0CA-4726-9B00-60CA05E673BF}" type="slidenum">
              <a:rPr lang="en-GB" smtClean="0"/>
              <a:pPr/>
              <a:t>40</a:t>
            </a:fld>
            <a:endParaRPr lang="en-GB"/>
          </a:p>
        </p:txBody>
      </p:sp>
      <p:pic>
        <p:nvPicPr>
          <p:cNvPr id="2097163" name="Picture 2" descr="C:\Users\marwa\Downloads\Screenshot-2017-12-18 Edit Collection Metadata.png"/>
          <p:cNvPicPr>
            <a:picLocks noGrp="1" noChangeAspect="1" noChangeArrowheads="1"/>
          </p:cNvPicPr>
          <p:nvPr>
            <p:ph sz="quarter" idx="1"/>
          </p:nvPr>
        </p:nvPicPr>
        <p:blipFill>
          <a:blip r:embed="rId2" cstate="print"/>
          <a:srcRect/>
          <a:stretch>
            <a:fillRect/>
          </a:stretch>
        </p:blipFill>
        <p:spPr bwMode="auto">
          <a:xfrm>
            <a:off x="990600" y="1524000"/>
            <a:ext cx="7086600" cy="4572000"/>
          </a:xfrm>
          <a:prstGeom prst="rect">
            <a:avLst/>
          </a:prstGeom>
          <a:noFill/>
        </p:spPr>
      </p:pic>
      <p:cxnSp>
        <p:nvCxnSpPr>
          <p:cNvPr id="3145737" name="Straight Arrow Connector 6"/>
          <p:cNvCxnSpPr>
            <a:cxnSpLocks/>
          </p:cNvCxnSpPr>
          <p:nvPr/>
        </p:nvCxnSpPr>
        <p:spPr>
          <a:xfrm flipH="1" flipV="1">
            <a:off x="2514600" y="1905000"/>
            <a:ext cx="1066800" cy="304800"/>
          </a:xfrm>
          <a:prstGeom prst="straightConnector1">
            <a:avLst/>
          </a:prstGeom>
          <a:ln>
            <a:tailEnd type="arrow"/>
          </a:ln>
        </p:spPr>
        <p:style>
          <a:lnRef idx="3">
            <a:schemeClr val="accent1"/>
          </a:lnRef>
          <a:fillRef idx="0">
            <a:schemeClr val="accent1"/>
          </a:fillRef>
          <a:effectRef idx="2">
            <a:schemeClr val="accent1"/>
          </a:effectRef>
          <a:fontRef idx="minor">
            <a:schemeClr val="tx1"/>
          </a:fontRef>
        </p:style>
      </p:cxnSp>
      <p:sp>
        <p:nvSpPr>
          <p:cNvPr id="1048609" name="Oval 11"/>
          <p:cNvSpPr/>
          <p:nvPr/>
        </p:nvSpPr>
        <p:spPr>
          <a:xfrm>
            <a:off x="3581400" y="1828800"/>
            <a:ext cx="2133600" cy="914400"/>
          </a:xfrm>
          <a:prstGeom prst="ellipse">
            <a:avLst/>
          </a:prstGeom>
        </p:spPr>
        <p:style>
          <a:lnRef idx="3">
            <a:schemeClr val="lt1"/>
          </a:lnRef>
          <a:fillRef idx="1">
            <a:schemeClr val="dk1"/>
          </a:fillRef>
          <a:effectRef idx="1">
            <a:schemeClr val="dk1"/>
          </a:effectRef>
          <a:fontRef idx="minor">
            <a:schemeClr val="lt1"/>
          </a:fontRef>
        </p:style>
        <p:txBody>
          <a:bodyPr rtlCol="0" anchor="ctr"/>
          <a:lstStyle/>
          <a:p>
            <a:pPr algn="ctr"/>
            <a:r>
              <a:rPr lang="ar-SA" dirty="0" smtClean="0"/>
              <a:t>صلاحيات </a:t>
            </a:r>
            <a:r>
              <a:rPr lang="en-US" dirty="0" smtClean="0"/>
              <a:t>Collection</a:t>
            </a:r>
            <a:endParaRPr lang="en-US" dirty="0"/>
          </a:p>
        </p:txBody>
      </p:sp>
      <p:sp>
        <p:nvSpPr>
          <p:cNvPr id="1048610" name="Oval 12"/>
          <p:cNvSpPr/>
          <p:nvPr/>
        </p:nvSpPr>
        <p:spPr>
          <a:xfrm>
            <a:off x="3429000" y="5105400"/>
            <a:ext cx="2133600" cy="685800"/>
          </a:xfrm>
          <a:prstGeom prst="ellipse">
            <a:avLst/>
          </a:prstGeom>
        </p:spPr>
        <p:style>
          <a:lnRef idx="3">
            <a:schemeClr val="lt1"/>
          </a:lnRef>
          <a:fillRef idx="1">
            <a:schemeClr val="dk1"/>
          </a:fillRef>
          <a:effectRef idx="1">
            <a:schemeClr val="dk1"/>
          </a:effectRef>
          <a:fontRef idx="minor">
            <a:schemeClr val="lt1"/>
          </a:fontRef>
        </p:style>
        <p:txBody>
          <a:bodyPr rtlCol="0" anchor="ctr"/>
          <a:lstStyle/>
          <a:p>
            <a:pPr algn="ctr"/>
            <a:r>
              <a:rPr lang="ar-SA" dirty="0" smtClean="0"/>
              <a:t>مسح </a:t>
            </a:r>
            <a:r>
              <a:rPr lang="en-US" dirty="0" smtClean="0"/>
              <a:t>collection</a:t>
            </a:r>
            <a:endParaRPr lang="en-US" dirty="0"/>
          </a:p>
        </p:txBody>
      </p:sp>
      <p:cxnSp>
        <p:nvCxnSpPr>
          <p:cNvPr id="3145738" name="Straight Arrow Connector 14"/>
          <p:cNvCxnSpPr>
            <a:cxnSpLocks/>
          </p:cNvCxnSpPr>
          <p:nvPr/>
        </p:nvCxnSpPr>
        <p:spPr>
          <a:xfrm flipH="1">
            <a:off x="2819400" y="5562600"/>
            <a:ext cx="838200" cy="381000"/>
          </a:xfrm>
          <a:prstGeom prst="straightConnector1">
            <a:avLst/>
          </a:prstGeom>
          <a:ln>
            <a:tailEnd type="arrow"/>
          </a:ln>
        </p:spPr>
        <p:style>
          <a:lnRef idx="3">
            <a:schemeClr val="accent1"/>
          </a:lnRef>
          <a:fillRef idx="0">
            <a:schemeClr val="accent1"/>
          </a:fillRef>
          <a:effectRef idx="2">
            <a:schemeClr val="accent1"/>
          </a:effectRef>
          <a:fontRef idx="minor">
            <a:schemeClr val="tx1"/>
          </a:fontRef>
        </p:style>
      </p:cxnSp>
      <p:pic>
        <p:nvPicPr>
          <p:cNvPr id="2097164" name="Picture 2" descr="Image result for ‫شعار وزارة التعليم العالي السودانية‬‎"/>
          <p:cNvPicPr>
            <a:picLocks noChangeAspect="1" noChangeArrowheads="1"/>
          </p:cNvPicPr>
          <p:nvPr/>
        </p:nvPicPr>
        <p:blipFill>
          <a:blip r:embed="rId3" cstate="print"/>
          <a:srcRect/>
          <a:stretch>
            <a:fillRect/>
          </a:stretch>
        </p:blipFill>
        <p:spPr bwMode="auto">
          <a:xfrm>
            <a:off x="152400" y="152400"/>
            <a:ext cx="990600" cy="1143000"/>
          </a:xfrm>
          <a:prstGeom prst="rect">
            <a:avLst/>
          </a:prstGeom>
          <a:noFill/>
        </p:spPr>
      </p:pic>
    </p:spTree>
  </p:cSld>
  <p:clrMapOvr>
    <a:masterClrMapping/>
  </p:clrMapOvr>
  <p:transition>
    <p:wedge/>
  </p:transition>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8728" name="Title 1"/>
          <p:cNvSpPr>
            <a:spLocks noGrp="1"/>
          </p:cNvSpPr>
          <p:nvPr>
            <p:ph type="title"/>
          </p:nvPr>
        </p:nvSpPr>
        <p:spPr/>
        <p:txBody>
          <a:bodyPr/>
          <a:lstStyle/>
          <a:p>
            <a:pPr rtl="1"/>
            <a:r>
              <a:rPr lang="ar-SA" b="1" dirty="0" smtClean="0">
                <a:solidFill>
                  <a:srgbClr val="0070C0"/>
                </a:solidFill>
              </a:rPr>
              <a:t>صلاحيات</a:t>
            </a:r>
            <a:r>
              <a:rPr lang="ar-SA" dirty="0" smtClean="0"/>
              <a:t> </a:t>
            </a:r>
            <a:r>
              <a:rPr lang="en-US" b="1" dirty="0" smtClean="0">
                <a:solidFill>
                  <a:srgbClr val="0070C0"/>
                </a:solidFill>
              </a:rPr>
              <a:t>Collection</a:t>
            </a:r>
            <a:endParaRPr lang="en-US" b="1" dirty="0">
              <a:solidFill>
                <a:srgbClr val="0070C0"/>
              </a:solidFill>
            </a:endParaRPr>
          </a:p>
        </p:txBody>
      </p:sp>
      <p:sp>
        <p:nvSpPr>
          <p:cNvPr id="1048729" name="Slide Number Placeholder 2"/>
          <p:cNvSpPr>
            <a:spLocks noGrp="1"/>
          </p:cNvSpPr>
          <p:nvPr>
            <p:ph type="sldNum" sz="quarter" idx="12"/>
          </p:nvPr>
        </p:nvSpPr>
        <p:spPr/>
        <p:txBody>
          <a:bodyPr/>
          <a:lstStyle/>
          <a:p>
            <a:fld id="{8E29BF1E-B0CA-4726-9B00-60CA05E673BF}" type="slidenum">
              <a:rPr lang="en-GB" smtClean="0"/>
              <a:pPr/>
              <a:t>41</a:t>
            </a:fld>
            <a:endParaRPr lang="en-GB"/>
          </a:p>
        </p:txBody>
      </p:sp>
      <p:pic>
        <p:nvPicPr>
          <p:cNvPr id="2097228" name="Picture 2" descr="C:\Users\marwa\Downloads\Screenshot-2017-12-18 Edit Collection Roles.png"/>
          <p:cNvPicPr>
            <a:picLocks noGrp="1" noChangeAspect="1" noChangeArrowheads="1"/>
          </p:cNvPicPr>
          <p:nvPr>
            <p:ph sz="quarter" idx="1"/>
          </p:nvPr>
        </p:nvPicPr>
        <p:blipFill>
          <a:blip r:embed="rId2" cstate="print"/>
          <a:srcRect/>
          <a:stretch>
            <a:fillRect/>
          </a:stretch>
        </p:blipFill>
        <p:spPr bwMode="auto">
          <a:xfrm>
            <a:off x="1057356" y="1527175"/>
            <a:ext cx="6992776" cy="4572000"/>
          </a:xfrm>
          <a:prstGeom prst="rect">
            <a:avLst/>
          </a:prstGeom>
          <a:noFill/>
        </p:spPr>
      </p:pic>
      <p:pic>
        <p:nvPicPr>
          <p:cNvPr id="2097229" name="Picture 2" descr="Image result for ‫شعار وزارة التعليم العالي السودانية‬‎"/>
          <p:cNvPicPr>
            <a:picLocks noChangeAspect="1" noChangeArrowheads="1"/>
          </p:cNvPicPr>
          <p:nvPr/>
        </p:nvPicPr>
        <p:blipFill>
          <a:blip r:embed="rId3" cstate="print"/>
          <a:srcRect/>
          <a:stretch>
            <a:fillRect/>
          </a:stretch>
        </p:blipFill>
        <p:spPr bwMode="auto">
          <a:xfrm>
            <a:off x="152400" y="152400"/>
            <a:ext cx="990600" cy="1143000"/>
          </a:xfrm>
          <a:prstGeom prst="rect">
            <a:avLst/>
          </a:prstGeom>
          <a:noFill/>
        </p:spPr>
      </p:pic>
    </p:spTree>
  </p:cSld>
  <p:clrMapOvr>
    <a:masterClrMapping/>
  </p:clrMapOvr>
  <p:transition>
    <p:wedge/>
  </p:transition>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8730" name="Title 1"/>
          <p:cNvSpPr>
            <a:spLocks noGrp="1"/>
          </p:cNvSpPr>
          <p:nvPr>
            <p:ph type="title"/>
          </p:nvPr>
        </p:nvSpPr>
        <p:spPr>
          <a:xfrm>
            <a:off x="457200" y="152400"/>
            <a:ext cx="8229600" cy="914400"/>
          </a:xfrm>
        </p:spPr>
        <p:txBody>
          <a:bodyPr>
            <a:normAutofit/>
          </a:bodyPr>
          <a:lstStyle/>
          <a:p>
            <a:r>
              <a:rPr lang="ar-SA" b="1" dirty="0" smtClean="0">
                <a:solidFill>
                  <a:srgbClr val="0070C0"/>
                </a:solidFill>
              </a:rPr>
              <a:t>التجهيزات</a:t>
            </a:r>
            <a:r>
              <a:rPr lang="ar-SA" dirty="0" smtClean="0">
                <a:solidFill>
                  <a:srgbClr val="0070C0"/>
                </a:solidFill>
                <a:latin typeface="Arabic Typesetting" pitchFamily="66" charset="-78"/>
                <a:cs typeface="Arabic Typesetting" pitchFamily="66" charset="-78"/>
              </a:rPr>
              <a:t> </a:t>
            </a:r>
            <a:r>
              <a:rPr lang="ar-SA" b="1" dirty="0" smtClean="0">
                <a:solidFill>
                  <a:srgbClr val="0070C0"/>
                </a:solidFill>
              </a:rPr>
              <a:t>المطلوبة</a:t>
            </a:r>
            <a:r>
              <a:rPr lang="ar-SA" dirty="0" smtClean="0">
                <a:solidFill>
                  <a:srgbClr val="0070C0"/>
                </a:solidFill>
                <a:latin typeface="Arabic Typesetting" pitchFamily="66" charset="-78"/>
                <a:cs typeface="Arabic Typesetting" pitchFamily="66" charset="-78"/>
              </a:rPr>
              <a:t> </a:t>
            </a:r>
            <a:r>
              <a:rPr lang="ar-SA" b="1" dirty="0" smtClean="0">
                <a:solidFill>
                  <a:srgbClr val="0070C0"/>
                </a:solidFill>
              </a:rPr>
              <a:t>قبل</a:t>
            </a:r>
            <a:r>
              <a:rPr lang="ar-SA" dirty="0" smtClean="0">
                <a:solidFill>
                  <a:srgbClr val="0070C0"/>
                </a:solidFill>
                <a:latin typeface="Arabic Typesetting" pitchFamily="66" charset="-78"/>
                <a:cs typeface="Arabic Typesetting" pitchFamily="66" charset="-78"/>
              </a:rPr>
              <a:t> </a:t>
            </a:r>
            <a:r>
              <a:rPr lang="ar-SA" b="1" dirty="0" smtClean="0">
                <a:solidFill>
                  <a:srgbClr val="0070C0"/>
                </a:solidFill>
              </a:rPr>
              <a:t>البدء</a:t>
            </a:r>
            <a:r>
              <a:rPr lang="ar-SA" dirty="0" smtClean="0">
                <a:solidFill>
                  <a:srgbClr val="0070C0"/>
                </a:solidFill>
                <a:latin typeface="Arabic Typesetting" pitchFamily="66" charset="-78"/>
                <a:cs typeface="Arabic Typesetting" pitchFamily="66" charset="-78"/>
              </a:rPr>
              <a:t> </a:t>
            </a:r>
            <a:r>
              <a:rPr lang="ar-SA" b="1" dirty="0" smtClean="0">
                <a:solidFill>
                  <a:srgbClr val="0070C0"/>
                </a:solidFill>
              </a:rPr>
              <a:t>بعملية</a:t>
            </a:r>
            <a:r>
              <a:rPr lang="ar-SA" dirty="0" smtClean="0">
                <a:solidFill>
                  <a:srgbClr val="0070C0"/>
                </a:solidFill>
                <a:latin typeface="Arabic Typesetting" pitchFamily="66" charset="-78"/>
                <a:cs typeface="Arabic Typesetting" pitchFamily="66" charset="-78"/>
              </a:rPr>
              <a:t> </a:t>
            </a:r>
            <a:r>
              <a:rPr lang="ar-SA" b="1" dirty="0" smtClean="0">
                <a:solidFill>
                  <a:srgbClr val="0070C0"/>
                </a:solidFill>
              </a:rPr>
              <a:t>إدخال</a:t>
            </a:r>
            <a:r>
              <a:rPr lang="ar-SA" dirty="0" smtClean="0">
                <a:solidFill>
                  <a:srgbClr val="0070C0"/>
                </a:solidFill>
                <a:latin typeface="Arabic Typesetting" pitchFamily="66" charset="-78"/>
                <a:cs typeface="Arabic Typesetting" pitchFamily="66" charset="-78"/>
              </a:rPr>
              <a:t> </a:t>
            </a:r>
            <a:r>
              <a:rPr lang="ar-SA" b="1" dirty="0" smtClean="0">
                <a:solidFill>
                  <a:srgbClr val="0070C0"/>
                </a:solidFill>
              </a:rPr>
              <a:t>البيانات</a:t>
            </a:r>
            <a:r>
              <a:rPr lang="ar-SA" dirty="0" smtClean="0">
                <a:solidFill>
                  <a:srgbClr val="0070C0"/>
                </a:solidFill>
                <a:latin typeface="Arabic Typesetting" pitchFamily="66" charset="-78"/>
                <a:cs typeface="Arabic Typesetting" pitchFamily="66" charset="-78"/>
              </a:rPr>
              <a:t>:</a:t>
            </a:r>
            <a:endParaRPr lang="en-US" dirty="0">
              <a:solidFill>
                <a:srgbClr val="0070C0"/>
              </a:solidFill>
            </a:endParaRPr>
          </a:p>
        </p:txBody>
      </p:sp>
      <p:sp>
        <p:nvSpPr>
          <p:cNvPr id="1048731" name="Slide Number Placeholder 3"/>
          <p:cNvSpPr>
            <a:spLocks noGrp="1"/>
          </p:cNvSpPr>
          <p:nvPr>
            <p:ph type="sldNum" sz="quarter" idx="12"/>
          </p:nvPr>
        </p:nvSpPr>
        <p:spPr/>
        <p:txBody>
          <a:bodyPr/>
          <a:lstStyle/>
          <a:p>
            <a:fld id="{8E29BF1E-B0CA-4726-9B00-60CA05E673BF}" type="slidenum">
              <a:rPr lang="en-GB" smtClean="0"/>
              <a:pPr/>
              <a:t>42</a:t>
            </a:fld>
            <a:endParaRPr lang="en-GB"/>
          </a:p>
        </p:txBody>
      </p:sp>
      <p:sp>
        <p:nvSpPr>
          <p:cNvPr id="1048732" name="Content Placeholder 2"/>
          <p:cNvSpPr>
            <a:spLocks noGrp="1"/>
          </p:cNvSpPr>
          <p:nvPr>
            <p:ph sz="quarter" idx="1"/>
          </p:nvPr>
        </p:nvSpPr>
        <p:spPr/>
        <p:txBody>
          <a:bodyPr>
            <a:normAutofit/>
          </a:bodyPr>
          <a:lstStyle/>
          <a:p>
            <a:pPr algn="r" rtl="1">
              <a:buFont typeface="Wingdings" pitchFamily="2" charset="2"/>
              <a:buChar char="ü"/>
            </a:pPr>
            <a:r>
              <a:rPr lang="ar-SA" sz="2400" dirty="0" smtClean="0"/>
              <a:t>المصادر الالكترونية (</a:t>
            </a:r>
            <a:r>
              <a:rPr lang="en-US" sz="2400" dirty="0" smtClean="0"/>
              <a:t>PDF</a:t>
            </a:r>
            <a:r>
              <a:rPr lang="en-US" sz="2400" smtClean="0"/>
              <a:t>, Image, Word ,Video …etc</a:t>
            </a:r>
            <a:r>
              <a:rPr lang="ar-SA" sz="2400" dirty="0" smtClean="0"/>
              <a:t>)</a:t>
            </a:r>
            <a:endParaRPr lang="en-US" sz="2400" dirty="0"/>
          </a:p>
        </p:txBody>
      </p:sp>
      <p:pic>
        <p:nvPicPr>
          <p:cNvPr id="2097230" name="Picture 2" descr="Image result for ‫شعار وزارة التعليم العالي السودانية‬‎"/>
          <p:cNvPicPr>
            <a:picLocks noChangeAspect="1" noChangeArrowheads="1"/>
          </p:cNvPicPr>
          <p:nvPr/>
        </p:nvPicPr>
        <p:blipFill>
          <a:blip r:embed="rId2" cstate="print"/>
          <a:srcRect/>
          <a:stretch>
            <a:fillRect/>
          </a:stretch>
        </p:blipFill>
        <p:spPr bwMode="auto">
          <a:xfrm>
            <a:off x="152400" y="152400"/>
            <a:ext cx="990600" cy="1143000"/>
          </a:xfrm>
          <a:prstGeom prst="rect">
            <a:avLst/>
          </a:prstGeom>
          <a:noFill/>
        </p:spPr>
      </p:pic>
    </p:spTree>
  </p:cSld>
  <p:clrMapOvr>
    <a:masterClrMapping/>
  </p:clrMapOvr>
  <p:transition>
    <p:wedge/>
  </p:transition>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8733" name="Title 1"/>
          <p:cNvSpPr>
            <a:spLocks noGrp="1"/>
          </p:cNvSpPr>
          <p:nvPr>
            <p:ph type="title"/>
          </p:nvPr>
        </p:nvSpPr>
        <p:spPr/>
        <p:txBody>
          <a:bodyPr/>
          <a:lstStyle/>
          <a:p>
            <a:r>
              <a:rPr lang="ar-SA" sz="4000" b="1" dirty="0" smtClean="0">
                <a:solidFill>
                  <a:srgbClr val="0070C0"/>
                </a:solidFill>
              </a:rPr>
              <a:t>إدخال</a:t>
            </a:r>
            <a:r>
              <a:rPr lang="ar-SA" dirty="0" smtClean="0"/>
              <a:t> </a:t>
            </a:r>
            <a:r>
              <a:rPr lang="ar-SA" sz="4000" b="1" dirty="0" smtClean="0">
                <a:solidFill>
                  <a:srgbClr val="0070C0"/>
                </a:solidFill>
              </a:rPr>
              <a:t>البيانات</a:t>
            </a:r>
            <a:endParaRPr lang="en-US" sz="4000" b="1" dirty="0">
              <a:solidFill>
                <a:srgbClr val="0070C0"/>
              </a:solidFill>
            </a:endParaRPr>
          </a:p>
        </p:txBody>
      </p:sp>
      <p:sp>
        <p:nvSpPr>
          <p:cNvPr id="1048734" name="Slide Number Placeholder 3"/>
          <p:cNvSpPr>
            <a:spLocks noGrp="1"/>
          </p:cNvSpPr>
          <p:nvPr>
            <p:ph type="sldNum" sz="quarter" idx="12"/>
          </p:nvPr>
        </p:nvSpPr>
        <p:spPr/>
        <p:txBody>
          <a:bodyPr/>
          <a:lstStyle/>
          <a:p>
            <a:fld id="{8E29BF1E-B0CA-4726-9B00-60CA05E673BF}" type="slidenum">
              <a:rPr lang="en-GB" smtClean="0"/>
              <a:pPr/>
              <a:t>43</a:t>
            </a:fld>
            <a:endParaRPr lang="en-GB"/>
          </a:p>
        </p:txBody>
      </p:sp>
      <p:pic>
        <p:nvPicPr>
          <p:cNvPr id="2097231" name="Picture 2" descr="C:\Users\marwa\Downloads\Screenshot-2017-12-5 Thesis.png"/>
          <p:cNvPicPr>
            <a:picLocks noGrp="1" noChangeAspect="1" noChangeArrowheads="1"/>
          </p:cNvPicPr>
          <p:nvPr>
            <p:ph sz="quarter" idx="1"/>
          </p:nvPr>
        </p:nvPicPr>
        <p:blipFill>
          <a:blip r:embed="rId2" cstate="print"/>
          <a:stretch>
            <a:fillRect/>
          </a:stretch>
        </p:blipFill>
        <p:spPr bwMode="auto">
          <a:xfrm>
            <a:off x="301625" y="1603586"/>
            <a:ext cx="8504238" cy="4419178"/>
          </a:xfrm>
          <a:prstGeom prst="rect">
            <a:avLst/>
          </a:prstGeom>
          <a:noFill/>
        </p:spPr>
      </p:pic>
      <p:cxnSp>
        <p:nvCxnSpPr>
          <p:cNvPr id="3145774" name="Straight Arrow Connector 6"/>
          <p:cNvCxnSpPr>
            <a:cxnSpLocks/>
          </p:cNvCxnSpPr>
          <p:nvPr/>
        </p:nvCxnSpPr>
        <p:spPr>
          <a:xfrm>
            <a:off x="1295400" y="3429000"/>
            <a:ext cx="457200" cy="533400"/>
          </a:xfrm>
          <a:prstGeom prst="straightConnector1">
            <a:avLst/>
          </a:prstGeom>
          <a:ln>
            <a:tailEnd type="arrow"/>
          </a:ln>
        </p:spPr>
        <p:style>
          <a:lnRef idx="3">
            <a:schemeClr val="accent1"/>
          </a:lnRef>
          <a:fillRef idx="0">
            <a:schemeClr val="accent1"/>
          </a:fillRef>
          <a:effectRef idx="2">
            <a:schemeClr val="accent1"/>
          </a:effectRef>
          <a:fontRef idx="minor">
            <a:schemeClr val="tx1"/>
          </a:fontRef>
        </p:style>
      </p:cxnSp>
      <p:pic>
        <p:nvPicPr>
          <p:cNvPr id="2097232" name="Picture 2" descr="Image result for ‫شعار وزارة التعليم العالي السودانية‬‎"/>
          <p:cNvPicPr>
            <a:picLocks noChangeAspect="1" noChangeArrowheads="1"/>
          </p:cNvPicPr>
          <p:nvPr/>
        </p:nvPicPr>
        <p:blipFill>
          <a:blip r:embed="rId3" cstate="print"/>
          <a:srcRect/>
          <a:stretch>
            <a:fillRect/>
          </a:stretch>
        </p:blipFill>
        <p:spPr bwMode="auto">
          <a:xfrm>
            <a:off x="152400" y="152400"/>
            <a:ext cx="990600" cy="1143000"/>
          </a:xfrm>
          <a:prstGeom prst="rect">
            <a:avLst/>
          </a:prstGeom>
          <a:noFill/>
        </p:spPr>
      </p:pic>
    </p:spTree>
  </p:cSld>
  <p:clrMapOvr>
    <a:masterClrMapping/>
  </p:clrMapOvr>
  <p:transition>
    <p:wedge/>
  </p:transition>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8735" name="Title 1"/>
          <p:cNvSpPr>
            <a:spLocks noGrp="1"/>
          </p:cNvSpPr>
          <p:nvPr>
            <p:ph type="title"/>
          </p:nvPr>
        </p:nvSpPr>
        <p:spPr/>
        <p:txBody>
          <a:bodyPr/>
          <a:lstStyle/>
          <a:p>
            <a:pPr rtl="1"/>
            <a:r>
              <a:rPr lang="ar-SA" sz="4000" b="1" dirty="0" smtClean="0">
                <a:solidFill>
                  <a:srgbClr val="0070C0"/>
                </a:solidFill>
              </a:rPr>
              <a:t>شاشة</a:t>
            </a:r>
            <a:r>
              <a:rPr lang="ar-SA" dirty="0" smtClean="0">
                <a:solidFill>
                  <a:srgbClr val="0070C0"/>
                </a:solidFill>
                <a:latin typeface="Arabic Typesetting" pitchFamily="66" charset="-78"/>
                <a:cs typeface="Arabic Typesetting" pitchFamily="66" charset="-78"/>
              </a:rPr>
              <a:t> </a:t>
            </a:r>
            <a:r>
              <a:rPr lang="ar-SA" sz="4000" b="1" dirty="0" smtClean="0">
                <a:solidFill>
                  <a:srgbClr val="0070C0"/>
                </a:solidFill>
              </a:rPr>
              <a:t>إدخال</a:t>
            </a:r>
            <a:r>
              <a:rPr lang="ar-SA" dirty="0" smtClean="0">
                <a:solidFill>
                  <a:srgbClr val="0070C0"/>
                </a:solidFill>
                <a:latin typeface="Arabic Typesetting" pitchFamily="66" charset="-78"/>
                <a:cs typeface="Arabic Typesetting" pitchFamily="66" charset="-78"/>
              </a:rPr>
              <a:t> </a:t>
            </a:r>
            <a:r>
              <a:rPr lang="ar-SA" sz="4000" b="1" dirty="0" smtClean="0">
                <a:solidFill>
                  <a:srgbClr val="0070C0"/>
                </a:solidFill>
              </a:rPr>
              <a:t>البيانات(خطوة</a:t>
            </a:r>
            <a:r>
              <a:rPr lang="ar-SA" dirty="0" smtClean="0">
                <a:solidFill>
                  <a:srgbClr val="0070C0"/>
                </a:solidFill>
                <a:latin typeface="Arabic Typesetting" pitchFamily="66" charset="-78"/>
                <a:cs typeface="Arabic Typesetting" pitchFamily="66" charset="-78"/>
              </a:rPr>
              <a:t> </a:t>
            </a:r>
            <a:r>
              <a:rPr lang="ar-SA" sz="4000" b="1" dirty="0" smtClean="0">
                <a:solidFill>
                  <a:srgbClr val="0070C0"/>
                </a:solidFill>
              </a:rPr>
              <a:t>رقم</a:t>
            </a:r>
            <a:r>
              <a:rPr lang="ar-SA" dirty="0" smtClean="0">
                <a:solidFill>
                  <a:srgbClr val="0070C0"/>
                </a:solidFill>
                <a:latin typeface="Arabic Typesetting" pitchFamily="66" charset="-78"/>
                <a:cs typeface="Arabic Typesetting" pitchFamily="66" charset="-78"/>
              </a:rPr>
              <a:t> 1)</a:t>
            </a:r>
            <a:endParaRPr lang="en-US" dirty="0"/>
          </a:p>
        </p:txBody>
      </p:sp>
      <p:sp>
        <p:nvSpPr>
          <p:cNvPr id="1048736" name="Slide Number Placeholder 3"/>
          <p:cNvSpPr>
            <a:spLocks noGrp="1"/>
          </p:cNvSpPr>
          <p:nvPr>
            <p:ph type="sldNum" sz="quarter" idx="12"/>
          </p:nvPr>
        </p:nvSpPr>
        <p:spPr/>
        <p:txBody>
          <a:bodyPr/>
          <a:lstStyle/>
          <a:p>
            <a:fld id="{8E29BF1E-B0CA-4726-9B00-60CA05E673BF}" type="slidenum">
              <a:rPr lang="en-GB" smtClean="0"/>
              <a:pPr/>
              <a:t>44</a:t>
            </a:fld>
            <a:endParaRPr lang="en-GB"/>
          </a:p>
        </p:txBody>
      </p:sp>
      <p:sp>
        <p:nvSpPr>
          <p:cNvPr id="1048737" name="Content Placeholder 4"/>
          <p:cNvSpPr>
            <a:spLocks noGrp="1"/>
          </p:cNvSpPr>
          <p:nvPr>
            <p:ph sz="quarter" idx="1"/>
          </p:nvPr>
        </p:nvSpPr>
        <p:spPr/>
        <p:txBody>
          <a:bodyPr/>
          <a:lstStyle/>
          <a:p>
            <a:endParaRPr lang="en-US" dirty="0"/>
          </a:p>
        </p:txBody>
      </p:sp>
      <p:cxnSp>
        <p:nvCxnSpPr>
          <p:cNvPr id="3145775" name="Straight Arrow Connector 8"/>
          <p:cNvCxnSpPr>
            <a:cxnSpLocks/>
          </p:cNvCxnSpPr>
          <p:nvPr/>
        </p:nvCxnSpPr>
        <p:spPr>
          <a:xfrm flipH="1">
            <a:off x="2514600" y="4953000"/>
            <a:ext cx="533400" cy="609600"/>
          </a:xfrm>
          <a:prstGeom prst="straightConnector1">
            <a:avLst/>
          </a:prstGeom>
          <a:ln>
            <a:tailEnd type="arrow"/>
          </a:ln>
        </p:spPr>
        <p:style>
          <a:lnRef idx="2">
            <a:schemeClr val="accent2"/>
          </a:lnRef>
          <a:fillRef idx="0">
            <a:schemeClr val="accent2"/>
          </a:fillRef>
          <a:effectRef idx="1">
            <a:schemeClr val="accent2"/>
          </a:effectRef>
          <a:fontRef idx="minor">
            <a:schemeClr val="tx1"/>
          </a:fontRef>
        </p:style>
      </p:cxnSp>
      <p:pic>
        <p:nvPicPr>
          <p:cNvPr id="2097233" name="Picture 2" descr="C:\Users\marwa\Downloads\Screenshot-2017-12-5 Item submission.png"/>
          <p:cNvPicPr>
            <a:picLocks noChangeAspect="1" noChangeArrowheads="1"/>
          </p:cNvPicPr>
          <p:nvPr/>
        </p:nvPicPr>
        <p:blipFill>
          <a:blip r:embed="rId2" cstate="print"/>
          <a:srcRect/>
          <a:stretch>
            <a:fillRect/>
          </a:stretch>
        </p:blipFill>
        <p:spPr bwMode="auto">
          <a:xfrm>
            <a:off x="457200" y="1676400"/>
            <a:ext cx="6781800" cy="4267200"/>
          </a:xfrm>
          <a:prstGeom prst="rect">
            <a:avLst/>
          </a:prstGeom>
          <a:noFill/>
        </p:spPr>
      </p:pic>
      <p:cxnSp>
        <p:nvCxnSpPr>
          <p:cNvPr id="3145776" name="Straight Arrow Connector 13"/>
          <p:cNvCxnSpPr>
            <a:cxnSpLocks/>
          </p:cNvCxnSpPr>
          <p:nvPr/>
        </p:nvCxnSpPr>
        <p:spPr>
          <a:xfrm flipH="1">
            <a:off x="2057400" y="4953000"/>
            <a:ext cx="914400" cy="838200"/>
          </a:xfrm>
          <a:prstGeom prst="straightConnector1">
            <a:avLst/>
          </a:prstGeom>
          <a:ln>
            <a:tailEnd type="arrow"/>
          </a:ln>
        </p:spPr>
        <p:style>
          <a:lnRef idx="3">
            <a:schemeClr val="accent1"/>
          </a:lnRef>
          <a:fillRef idx="0">
            <a:schemeClr val="accent1"/>
          </a:fillRef>
          <a:effectRef idx="2">
            <a:schemeClr val="accent1"/>
          </a:effectRef>
          <a:fontRef idx="minor">
            <a:schemeClr val="tx1"/>
          </a:fontRef>
        </p:style>
      </p:cxnSp>
      <p:pic>
        <p:nvPicPr>
          <p:cNvPr id="2097234" name="Picture 2" descr="Image result for ‫شعار وزارة التعليم العالي السودانية‬‎"/>
          <p:cNvPicPr>
            <a:picLocks noChangeAspect="1" noChangeArrowheads="1"/>
          </p:cNvPicPr>
          <p:nvPr/>
        </p:nvPicPr>
        <p:blipFill>
          <a:blip r:embed="rId3" cstate="print"/>
          <a:srcRect/>
          <a:stretch>
            <a:fillRect/>
          </a:stretch>
        </p:blipFill>
        <p:spPr bwMode="auto">
          <a:xfrm>
            <a:off x="152400" y="152400"/>
            <a:ext cx="990600" cy="1143000"/>
          </a:xfrm>
          <a:prstGeom prst="rect">
            <a:avLst/>
          </a:prstGeom>
          <a:noFill/>
        </p:spPr>
      </p:pic>
    </p:spTree>
  </p:cSld>
  <p:clrMapOvr>
    <a:masterClrMapping/>
  </p:clrMapOvr>
  <p:transition>
    <p:wedge/>
  </p:transition>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8738" name="Title 1"/>
          <p:cNvSpPr>
            <a:spLocks noGrp="1"/>
          </p:cNvSpPr>
          <p:nvPr>
            <p:ph type="title"/>
          </p:nvPr>
        </p:nvSpPr>
        <p:spPr/>
        <p:txBody>
          <a:bodyPr/>
          <a:lstStyle/>
          <a:p>
            <a:r>
              <a:rPr lang="ar-SA" sz="4000" b="1" dirty="0" smtClean="0">
                <a:solidFill>
                  <a:srgbClr val="0070C0"/>
                </a:solidFill>
              </a:rPr>
              <a:t>شاشة</a:t>
            </a:r>
            <a:r>
              <a:rPr lang="ar-SA" dirty="0" smtClean="0">
                <a:solidFill>
                  <a:srgbClr val="0070C0"/>
                </a:solidFill>
                <a:latin typeface="Arabic Typesetting" pitchFamily="66" charset="-78"/>
                <a:cs typeface="Arabic Typesetting" pitchFamily="66" charset="-78"/>
              </a:rPr>
              <a:t> </a:t>
            </a:r>
            <a:r>
              <a:rPr lang="ar-SA" sz="4000" b="1" dirty="0" smtClean="0">
                <a:solidFill>
                  <a:srgbClr val="0070C0"/>
                </a:solidFill>
              </a:rPr>
              <a:t>إدخال</a:t>
            </a:r>
            <a:r>
              <a:rPr lang="ar-SA" dirty="0" smtClean="0">
                <a:solidFill>
                  <a:srgbClr val="0070C0"/>
                </a:solidFill>
                <a:latin typeface="Arabic Typesetting" pitchFamily="66" charset="-78"/>
                <a:cs typeface="Arabic Typesetting" pitchFamily="66" charset="-78"/>
              </a:rPr>
              <a:t> </a:t>
            </a:r>
            <a:r>
              <a:rPr lang="ar-SA" sz="4000" b="1" dirty="0" smtClean="0">
                <a:solidFill>
                  <a:srgbClr val="0070C0"/>
                </a:solidFill>
              </a:rPr>
              <a:t>البيانات(خطوة</a:t>
            </a:r>
            <a:r>
              <a:rPr lang="ar-SA" dirty="0" smtClean="0">
                <a:solidFill>
                  <a:srgbClr val="0070C0"/>
                </a:solidFill>
                <a:latin typeface="Arabic Typesetting" pitchFamily="66" charset="-78"/>
                <a:cs typeface="Arabic Typesetting" pitchFamily="66" charset="-78"/>
              </a:rPr>
              <a:t> </a:t>
            </a:r>
            <a:r>
              <a:rPr lang="ar-SA" sz="4000" b="1" dirty="0" smtClean="0">
                <a:solidFill>
                  <a:srgbClr val="0070C0"/>
                </a:solidFill>
              </a:rPr>
              <a:t>رقم</a:t>
            </a:r>
            <a:r>
              <a:rPr lang="ar-SA" dirty="0" smtClean="0">
                <a:solidFill>
                  <a:srgbClr val="0070C0"/>
                </a:solidFill>
                <a:latin typeface="Arabic Typesetting" pitchFamily="66" charset="-78"/>
                <a:cs typeface="Arabic Typesetting" pitchFamily="66" charset="-78"/>
              </a:rPr>
              <a:t> 2)</a:t>
            </a:r>
            <a:endParaRPr lang="en-US" dirty="0">
              <a:solidFill>
                <a:srgbClr val="0070C0"/>
              </a:solidFill>
            </a:endParaRPr>
          </a:p>
        </p:txBody>
      </p:sp>
      <p:sp>
        <p:nvSpPr>
          <p:cNvPr id="1048739" name="Slide Number Placeholder 3"/>
          <p:cNvSpPr>
            <a:spLocks noGrp="1"/>
          </p:cNvSpPr>
          <p:nvPr>
            <p:ph type="sldNum" sz="quarter" idx="12"/>
          </p:nvPr>
        </p:nvSpPr>
        <p:spPr/>
        <p:txBody>
          <a:bodyPr/>
          <a:lstStyle/>
          <a:p>
            <a:fld id="{8E29BF1E-B0CA-4726-9B00-60CA05E673BF}" type="slidenum">
              <a:rPr lang="en-GB" smtClean="0"/>
              <a:pPr/>
              <a:t>45</a:t>
            </a:fld>
            <a:endParaRPr lang="en-GB"/>
          </a:p>
        </p:txBody>
      </p:sp>
      <p:sp>
        <p:nvSpPr>
          <p:cNvPr id="1048740" name="Content Placeholder 5"/>
          <p:cNvSpPr>
            <a:spLocks noGrp="1"/>
          </p:cNvSpPr>
          <p:nvPr>
            <p:ph sz="quarter" idx="1"/>
          </p:nvPr>
        </p:nvSpPr>
        <p:spPr/>
        <p:txBody>
          <a:bodyPr/>
          <a:lstStyle/>
          <a:p>
            <a:endParaRPr lang="en-US"/>
          </a:p>
        </p:txBody>
      </p:sp>
      <p:pic>
        <p:nvPicPr>
          <p:cNvPr id="2097235" name="Picture 2" descr="C:\Users\marwa\Downloads\Screenshot-2017-12-5 Item submission(1).png"/>
          <p:cNvPicPr>
            <a:picLocks noChangeAspect="1" noChangeArrowheads="1"/>
          </p:cNvPicPr>
          <p:nvPr/>
        </p:nvPicPr>
        <p:blipFill>
          <a:blip r:embed="rId2" cstate="print"/>
          <a:srcRect/>
          <a:stretch>
            <a:fillRect/>
          </a:stretch>
        </p:blipFill>
        <p:spPr bwMode="auto">
          <a:xfrm>
            <a:off x="457200" y="1676400"/>
            <a:ext cx="8205243" cy="4800600"/>
          </a:xfrm>
          <a:prstGeom prst="rect">
            <a:avLst/>
          </a:prstGeom>
          <a:noFill/>
        </p:spPr>
      </p:pic>
      <p:cxnSp>
        <p:nvCxnSpPr>
          <p:cNvPr id="3145777" name="Straight Arrow Connector 7"/>
          <p:cNvCxnSpPr>
            <a:cxnSpLocks/>
          </p:cNvCxnSpPr>
          <p:nvPr/>
        </p:nvCxnSpPr>
        <p:spPr>
          <a:xfrm flipH="1">
            <a:off x="2895600" y="5105400"/>
            <a:ext cx="685800" cy="838200"/>
          </a:xfrm>
          <a:prstGeom prst="straightConnector1">
            <a:avLst/>
          </a:prstGeom>
          <a:ln>
            <a:tailEnd type="arrow"/>
          </a:ln>
        </p:spPr>
        <p:style>
          <a:lnRef idx="3">
            <a:schemeClr val="accent1"/>
          </a:lnRef>
          <a:fillRef idx="0">
            <a:schemeClr val="accent1"/>
          </a:fillRef>
          <a:effectRef idx="2">
            <a:schemeClr val="accent1"/>
          </a:effectRef>
          <a:fontRef idx="minor">
            <a:schemeClr val="tx1"/>
          </a:fontRef>
        </p:style>
      </p:cxnSp>
      <p:pic>
        <p:nvPicPr>
          <p:cNvPr id="2097236" name="Picture 2" descr="Image result for ‫شعار وزارة التعليم العالي السودانية‬‎"/>
          <p:cNvPicPr>
            <a:picLocks noChangeAspect="1" noChangeArrowheads="1"/>
          </p:cNvPicPr>
          <p:nvPr/>
        </p:nvPicPr>
        <p:blipFill>
          <a:blip r:embed="rId3" cstate="print"/>
          <a:srcRect/>
          <a:stretch>
            <a:fillRect/>
          </a:stretch>
        </p:blipFill>
        <p:spPr bwMode="auto">
          <a:xfrm>
            <a:off x="152400" y="152400"/>
            <a:ext cx="990600" cy="1143000"/>
          </a:xfrm>
          <a:prstGeom prst="rect">
            <a:avLst/>
          </a:prstGeom>
          <a:noFill/>
        </p:spPr>
      </p:pic>
    </p:spTree>
  </p:cSld>
  <p:clrMapOvr>
    <a:masterClrMapping/>
  </p:clrMapOvr>
  <p:transition>
    <p:wedge/>
  </p:transition>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8741" name="Title 1"/>
          <p:cNvSpPr>
            <a:spLocks noGrp="1"/>
          </p:cNvSpPr>
          <p:nvPr>
            <p:ph type="title"/>
          </p:nvPr>
        </p:nvSpPr>
        <p:spPr/>
        <p:txBody>
          <a:bodyPr/>
          <a:lstStyle/>
          <a:p>
            <a:pPr rtl="1"/>
            <a:r>
              <a:rPr lang="ar-SA" sz="4000" b="1" dirty="0" smtClean="0">
                <a:solidFill>
                  <a:srgbClr val="0070C0"/>
                </a:solidFill>
              </a:rPr>
              <a:t>شاشة</a:t>
            </a:r>
            <a:r>
              <a:rPr lang="ar-SA" dirty="0" smtClean="0">
                <a:solidFill>
                  <a:srgbClr val="0070C0"/>
                </a:solidFill>
                <a:latin typeface="Arabic Typesetting" pitchFamily="66" charset="-78"/>
                <a:cs typeface="Arabic Typesetting" pitchFamily="66" charset="-78"/>
              </a:rPr>
              <a:t> </a:t>
            </a:r>
            <a:r>
              <a:rPr lang="ar-SA" sz="4000" b="1" dirty="0" smtClean="0">
                <a:solidFill>
                  <a:srgbClr val="0070C0"/>
                </a:solidFill>
              </a:rPr>
              <a:t>إدخال</a:t>
            </a:r>
            <a:r>
              <a:rPr lang="ar-SA" dirty="0" smtClean="0">
                <a:solidFill>
                  <a:srgbClr val="0070C0"/>
                </a:solidFill>
                <a:latin typeface="Arabic Typesetting" pitchFamily="66" charset="-78"/>
                <a:cs typeface="Arabic Typesetting" pitchFamily="66" charset="-78"/>
              </a:rPr>
              <a:t> </a:t>
            </a:r>
            <a:r>
              <a:rPr lang="ar-SA" sz="4000" b="1" dirty="0" smtClean="0">
                <a:solidFill>
                  <a:srgbClr val="0070C0"/>
                </a:solidFill>
              </a:rPr>
              <a:t>البيانات(خطوة</a:t>
            </a:r>
            <a:r>
              <a:rPr lang="ar-SA" dirty="0" smtClean="0">
                <a:solidFill>
                  <a:srgbClr val="0070C0"/>
                </a:solidFill>
                <a:latin typeface="Arabic Typesetting" pitchFamily="66" charset="-78"/>
                <a:cs typeface="Arabic Typesetting" pitchFamily="66" charset="-78"/>
              </a:rPr>
              <a:t> </a:t>
            </a:r>
            <a:r>
              <a:rPr lang="ar-SA" sz="4000" b="1" dirty="0" smtClean="0">
                <a:solidFill>
                  <a:srgbClr val="0070C0"/>
                </a:solidFill>
              </a:rPr>
              <a:t>رقم</a:t>
            </a:r>
            <a:r>
              <a:rPr lang="ar-SA" dirty="0" smtClean="0">
                <a:solidFill>
                  <a:srgbClr val="0070C0"/>
                </a:solidFill>
                <a:latin typeface="Arabic Typesetting" pitchFamily="66" charset="-78"/>
                <a:cs typeface="Arabic Typesetting" pitchFamily="66" charset="-78"/>
              </a:rPr>
              <a:t> 3)</a:t>
            </a:r>
            <a:endParaRPr lang="en-US" dirty="0"/>
          </a:p>
        </p:txBody>
      </p:sp>
      <p:sp>
        <p:nvSpPr>
          <p:cNvPr id="1048742" name="Slide Number Placeholder 3"/>
          <p:cNvSpPr>
            <a:spLocks noGrp="1"/>
          </p:cNvSpPr>
          <p:nvPr>
            <p:ph type="sldNum" sz="quarter" idx="12"/>
          </p:nvPr>
        </p:nvSpPr>
        <p:spPr/>
        <p:txBody>
          <a:bodyPr/>
          <a:lstStyle/>
          <a:p>
            <a:fld id="{8E29BF1E-B0CA-4726-9B00-60CA05E673BF}" type="slidenum">
              <a:rPr lang="en-GB" smtClean="0"/>
              <a:pPr/>
              <a:t>46</a:t>
            </a:fld>
            <a:endParaRPr lang="en-GB"/>
          </a:p>
        </p:txBody>
      </p:sp>
      <p:sp>
        <p:nvSpPr>
          <p:cNvPr id="1048743" name="Content Placeholder 5"/>
          <p:cNvSpPr>
            <a:spLocks noGrp="1"/>
          </p:cNvSpPr>
          <p:nvPr>
            <p:ph sz="quarter" idx="1"/>
          </p:nvPr>
        </p:nvSpPr>
        <p:spPr/>
        <p:txBody>
          <a:bodyPr/>
          <a:lstStyle/>
          <a:p>
            <a:endParaRPr lang="en-US"/>
          </a:p>
        </p:txBody>
      </p:sp>
      <p:pic>
        <p:nvPicPr>
          <p:cNvPr id="2097237" name="Picture 2" descr="C:\Users\marwa\Downloads\Screenshot-2017-12-5 Item submission(2).png"/>
          <p:cNvPicPr>
            <a:picLocks noChangeAspect="1" noChangeArrowheads="1"/>
          </p:cNvPicPr>
          <p:nvPr/>
        </p:nvPicPr>
        <p:blipFill>
          <a:blip r:embed="rId2" cstate="print"/>
          <a:srcRect/>
          <a:stretch>
            <a:fillRect/>
          </a:stretch>
        </p:blipFill>
        <p:spPr bwMode="auto">
          <a:xfrm>
            <a:off x="457200" y="1676400"/>
            <a:ext cx="8001000" cy="4419600"/>
          </a:xfrm>
          <a:prstGeom prst="rect">
            <a:avLst/>
          </a:prstGeom>
          <a:noFill/>
        </p:spPr>
      </p:pic>
      <p:cxnSp>
        <p:nvCxnSpPr>
          <p:cNvPr id="3145778" name="Straight Arrow Connector 7"/>
          <p:cNvCxnSpPr>
            <a:cxnSpLocks/>
          </p:cNvCxnSpPr>
          <p:nvPr/>
        </p:nvCxnSpPr>
        <p:spPr>
          <a:xfrm>
            <a:off x="914400" y="2743200"/>
            <a:ext cx="762000" cy="762000"/>
          </a:xfrm>
          <a:prstGeom prst="straightConnector1">
            <a:avLst/>
          </a:prstGeom>
          <a:ln>
            <a:tailEnd type="arrow"/>
          </a:ln>
        </p:spPr>
        <p:style>
          <a:lnRef idx="3">
            <a:schemeClr val="accent1"/>
          </a:lnRef>
          <a:fillRef idx="0">
            <a:schemeClr val="accent1"/>
          </a:fillRef>
          <a:effectRef idx="2">
            <a:schemeClr val="accent1"/>
          </a:effectRef>
          <a:fontRef idx="minor">
            <a:schemeClr val="tx1"/>
          </a:fontRef>
        </p:style>
      </p:cxnSp>
      <p:cxnSp>
        <p:nvCxnSpPr>
          <p:cNvPr id="3145779" name="Straight Arrow Connector 10"/>
          <p:cNvCxnSpPr>
            <a:cxnSpLocks/>
          </p:cNvCxnSpPr>
          <p:nvPr/>
        </p:nvCxnSpPr>
        <p:spPr>
          <a:xfrm flipH="1">
            <a:off x="2743200" y="4572000"/>
            <a:ext cx="609600" cy="609600"/>
          </a:xfrm>
          <a:prstGeom prst="straightConnector1">
            <a:avLst/>
          </a:prstGeom>
          <a:ln>
            <a:tailEnd type="arrow"/>
          </a:ln>
        </p:spPr>
        <p:style>
          <a:lnRef idx="3">
            <a:schemeClr val="accent1"/>
          </a:lnRef>
          <a:fillRef idx="0">
            <a:schemeClr val="accent1"/>
          </a:fillRef>
          <a:effectRef idx="2">
            <a:schemeClr val="accent1"/>
          </a:effectRef>
          <a:fontRef idx="minor">
            <a:schemeClr val="tx1"/>
          </a:fontRef>
        </p:style>
      </p:cxnSp>
      <p:pic>
        <p:nvPicPr>
          <p:cNvPr id="2097238" name="Picture 2" descr="Image result for ‫شعار وزارة التعليم العالي السودانية‬‎"/>
          <p:cNvPicPr>
            <a:picLocks noChangeAspect="1" noChangeArrowheads="1"/>
          </p:cNvPicPr>
          <p:nvPr/>
        </p:nvPicPr>
        <p:blipFill>
          <a:blip r:embed="rId3" cstate="print"/>
          <a:srcRect/>
          <a:stretch>
            <a:fillRect/>
          </a:stretch>
        </p:blipFill>
        <p:spPr bwMode="auto">
          <a:xfrm>
            <a:off x="152400" y="152400"/>
            <a:ext cx="990600" cy="1143000"/>
          </a:xfrm>
          <a:prstGeom prst="rect">
            <a:avLst/>
          </a:prstGeom>
          <a:noFill/>
        </p:spPr>
      </p:pic>
    </p:spTree>
  </p:cSld>
  <p:clrMapOvr>
    <a:masterClrMapping/>
  </p:clrMapOvr>
  <p:transition>
    <p:wedge/>
  </p:transition>
</p:sld>
</file>

<file path=ppt/slides/slide47.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48744" name="Title 1"/>
          <p:cNvSpPr>
            <a:spLocks noGrp="1"/>
          </p:cNvSpPr>
          <p:nvPr>
            <p:ph type="title"/>
          </p:nvPr>
        </p:nvSpPr>
        <p:spPr/>
        <p:txBody>
          <a:bodyPr/>
          <a:lstStyle/>
          <a:p>
            <a:r>
              <a:rPr lang="ar-SA" sz="4000" b="1" dirty="0" smtClean="0">
                <a:solidFill>
                  <a:srgbClr val="0070C0"/>
                </a:solidFill>
              </a:rPr>
              <a:t>شاشة</a:t>
            </a:r>
            <a:r>
              <a:rPr lang="ar-SA" dirty="0" smtClean="0"/>
              <a:t> </a:t>
            </a:r>
            <a:r>
              <a:rPr lang="ar-SA" sz="4000" b="1" dirty="0" smtClean="0">
                <a:solidFill>
                  <a:srgbClr val="0070C0"/>
                </a:solidFill>
              </a:rPr>
              <a:t>إدخال</a:t>
            </a:r>
            <a:r>
              <a:rPr lang="ar-SA" dirty="0" smtClean="0"/>
              <a:t> </a:t>
            </a:r>
            <a:r>
              <a:rPr lang="ar-SA" sz="4000" b="1" dirty="0" smtClean="0">
                <a:solidFill>
                  <a:srgbClr val="0070C0"/>
                </a:solidFill>
              </a:rPr>
              <a:t>البيانات</a:t>
            </a:r>
            <a:r>
              <a:rPr lang="ar-SA" dirty="0" smtClean="0"/>
              <a:t> (</a:t>
            </a:r>
            <a:r>
              <a:rPr lang="ar-SA" sz="4000" b="1" dirty="0" smtClean="0">
                <a:solidFill>
                  <a:srgbClr val="0070C0"/>
                </a:solidFill>
              </a:rPr>
              <a:t>خطوة</a:t>
            </a:r>
            <a:r>
              <a:rPr lang="ar-SA" dirty="0" smtClean="0"/>
              <a:t> </a:t>
            </a:r>
            <a:r>
              <a:rPr lang="ar-SA" sz="4000" b="1" dirty="0" smtClean="0">
                <a:solidFill>
                  <a:srgbClr val="0070C0"/>
                </a:solidFill>
              </a:rPr>
              <a:t>رقم</a:t>
            </a:r>
            <a:r>
              <a:rPr lang="ar-SA" dirty="0" smtClean="0"/>
              <a:t> 4)</a:t>
            </a:r>
            <a:endParaRPr lang="en-US" dirty="0"/>
          </a:p>
        </p:txBody>
      </p:sp>
      <p:sp>
        <p:nvSpPr>
          <p:cNvPr id="1048745" name="Slide Number Placeholder 3"/>
          <p:cNvSpPr>
            <a:spLocks noGrp="1"/>
          </p:cNvSpPr>
          <p:nvPr>
            <p:ph type="sldNum" sz="quarter" idx="12"/>
          </p:nvPr>
        </p:nvSpPr>
        <p:spPr/>
        <p:txBody>
          <a:bodyPr/>
          <a:lstStyle/>
          <a:p>
            <a:fld id="{8E29BF1E-B0CA-4726-9B00-60CA05E673BF}" type="slidenum">
              <a:rPr lang="en-GB" smtClean="0"/>
              <a:pPr/>
              <a:t>47</a:t>
            </a:fld>
            <a:endParaRPr lang="en-GB"/>
          </a:p>
        </p:txBody>
      </p:sp>
      <p:pic>
        <p:nvPicPr>
          <p:cNvPr id="2097239" name="Picture 2" descr="C:\Users\marwa\Downloads\Screenshot-2017-12-5 Item submission(3).png"/>
          <p:cNvPicPr>
            <a:picLocks noGrp="1" noChangeAspect="1" noChangeArrowheads="1"/>
          </p:cNvPicPr>
          <p:nvPr>
            <p:ph sz="quarter" idx="1"/>
          </p:nvPr>
        </p:nvPicPr>
        <p:blipFill>
          <a:blip r:embed="rId2" cstate="print"/>
          <a:stretch>
            <a:fillRect/>
          </a:stretch>
        </p:blipFill>
        <p:spPr bwMode="auto">
          <a:xfrm>
            <a:off x="1512507" y="1527175"/>
            <a:ext cx="6082473" cy="4572000"/>
          </a:xfrm>
          <a:prstGeom prst="rect">
            <a:avLst/>
          </a:prstGeom>
          <a:noFill/>
        </p:spPr>
      </p:pic>
      <p:cxnSp>
        <p:nvCxnSpPr>
          <p:cNvPr id="3145780" name="Straight Arrow Connector 6"/>
          <p:cNvCxnSpPr>
            <a:cxnSpLocks/>
          </p:cNvCxnSpPr>
          <p:nvPr/>
        </p:nvCxnSpPr>
        <p:spPr>
          <a:xfrm>
            <a:off x="1828800" y="2971800"/>
            <a:ext cx="685800" cy="7620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145781" name="Straight Arrow Connector 11"/>
          <p:cNvCxnSpPr>
            <a:cxnSpLocks/>
          </p:cNvCxnSpPr>
          <p:nvPr/>
        </p:nvCxnSpPr>
        <p:spPr>
          <a:xfrm>
            <a:off x="1676400" y="3733800"/>
            <a:ext cx="838200" cy="8382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145782" name="Straight Arrow Connector 14"/>
          <p:cNvCxnSpPr>
            <a:cxnSpLocks/>
          </p:cNvCxnSpPr>
          <p:nvPr/>
        </p:nvCxnSpPr>
        <p:spPr>
          <a:xfrm>
            <a:off x="1752600" y="4343400"/>
            <a:ext cx="762000" cy="8382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145783" name="Straight Arrow Connector 18"/>
          <p:cNvCxnSpPr>
            <a:cxnSpLocks/>
          </p:cNvCxnSpPr>
          <p:nvPr/>
        </p:nvCxnSpPr>
        <p:spPr>
          <a:xfrm flipH="1">
            <a:off x="3352800" y="4953000"/>
            <a:ext cx="533400" cy="533400"/>
          </a:xfrm>
          <a:prstGeom prst="straightConnector1">
            <a:avLst/>
          </a:prstGeom>
          <a:ln>
            <a:tailEnd type="arrow"/>
          </a:ln>
        </p:spPr>
        <p:style>
          <a:lnRef idx="3">
            <a:schemeClr val="accent1"/>
          </a:lnRef>
          <a:fillRef idx="0">
            <a:schemeClr val="accent1"/>
          </a:fillRef>
          <a:effectRef idx="2">
            <a:schemeClr val="accent1"/>
          </a:effectRef>
          <a:fontRef idx="minor">
            <a:schemeClr val="tx1"/>
          </a:fontRef>
        </p:style>
      </p:cxnSp>
      <p:pic>
        <p:nvPicPr>
          <p:cNvPr id="2097240" name="Picture 2" descr="Image result for ‫شعار وزارة التعليم العالي السودانية‬‎"/>
          <p:cNvPicPr>
            <a:picLocks noChangeAspect="1" noChangeArrowheads="1"/>
          </p:cNvPicPr>
          <p:nvPr/>
        </p:nvPicPr>
        <p:blipFill>
          <a:blip r:embed="rId3" cstate="print"/>
          <a:srcRect/>
          <a:stretch>
            <a:fillRect/>
          </a:stretch>
        </p:blipFill>
        <p:spPr bwMode="auto">
          <a:xfrm>
            <a:off x="152400" y="152400"/>
            <a:ext cx="990600" cy="1143000"/>
          </a:xfrm>
          <a:prstGeom prst="rect">
            <a:avLst/>
          </a:prstGeom>
          <a:noFill/>
        </p:spPr>
      </p:pic>
    </p:spTree>
  </p:cSld>
  <p:clrMapOvr>
    <a:overrideClrMapping bg1="lt1" tx1="dk1" bg2="lt2" tx2="dk2" accent1="accent1" accent2="accent2" accent3="accent3" accent4="accent4" accent5="accent5" accent6="accent6" hlink="hlink" folHlink="folHlink"/>
  </p:clrMapOvr>
  <p:transition>
    <p:wedge/>
  </p:transition>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8746" name="Title 1"/>
          <p:cNvSpPr>
            <a:spLocks noGrp="1"/>
          </p:cNvSpPr>
          <p:nvPr>
            <p:ph type="title"/>
          </p:nvPr>
        </p:nvSpPr>
        <p:spPr/>
        <p:txBody>
          <a:bodyPr/>
          <a:lstStyle/>
          <a:p>
            <a:r>
              <a:rPr lang="ar-SA" sz="4000" b="1" dirty="0" smtClean="0">
                <a:solidFill>
                  <a:srgbClr val="0070C0"/>
                </a:solidFill>
              </a:rPr>
              <a:t>شاشة</a:t>
            </a:r>
            <a:r>
              <a:rPr lang="ar-SA" dirty="0" smtClean="0"/>
              <a:t> </a:t>
            </a:r>
            <a:r>
              <a:rPr lang="ar-SA" sz="4000" b="1" dirty="0" smtClean="0">
                <a:solidFill>
                  <a:srgbClr val="0070C0"/>
                </a:solidFill>
              </a:rPr>
              <a:t>إدخال</a:t>
            </a:r>
            <a:r>
              <a:rPr lang="ar-SA" dirty="0" smtClean="0"/>
              <a:t> </a:t>
            </a:r>
            <a:r>
              <a:rPr lang="ar-SA" sz="4000" b="1" dirty="0" smtClean="0">
                <a:solidFill>
                  <a:srgbClr val="0070C0"/>
                </a:solidFill>
              </a:rPr>
              <a:t>البيانات(خطوة</a:t>
            </a:r>
            <a:r>
              <a:rPr lang="ar-SA" dirty="0" smtClean="0"/>
              <a:t> </a:t>
            </a:r>
            <a:r>
              <a:rPr lang="ar-SA" sz="4000" b="1" dirty="0" smtClean="0">
                <a:solidFill>
                  <a:srgbClr val="0070C0"/>
                </a:solidFill>
              </a:rPr>
              <a:t>رقم5)</a:t>
            </a:r>
            <a:endParaRPr lang="en-US" dirty="0"/>
          </a:p>
        </p:txBody>
      </p:sp>
      <p:sp>
        <p:nvSpPr>
          <p:cNvPr id="1048747" name="Slide Number Placeholder 3"/>
          <p:cNvSpPr>
            <a:spLocks noGrp="1"/>
          </p:cNvSpPr>
          <p:nvPr>
            <p:ph type="sldNum" sz="quarter" idx="12"/>
          </p:nvPr>
        </p:nvSpPr>
        <p:spPr/>
        <p:txBody>
          <a:bodyPr/>
          <a:lstStyle/>
          <a:p>
            <a:fld id="{8E29BF1E-B0CA-4726-9B00-60CA05E673BF}" type="slidenum">
              <a:rPr lang="en-GB" smtClean="0"/>
              <a:pPr/>
              <a:t>48</a:t>
            </a:fld>
            <a:endParaRPr lang="en-GB"/>
          </a:p>
        </p:txBody>
      </p:sp>
      <p:pic>
        <p:nvPicPr>
          <p:cNvPr id="2097241" name="Picture 2" descr="C:\Users\marwa\Downloads\Screenshot-2017-12-5 Item submission(4).png"/>
          <p:cNvPicPr>
            <a:picLocks noGrp="1" noChangeAspect="1" noChangeArrowheads="1"/>
          </p:cNvPicPr>
          <p:nvPr>
            <p:ph sz="quarter" idx="1"/>
          </p:nvPr>
        </p:nvPicPr>
        <p:blipFill>
          <a:blip r:embed="rId2" cstate="print"/>
          <a:stretch>
            <a:fillRect/>
          </a:stretch>
        </p:blipFill>
        <p:spPr bwMode="auto">
          <a:xfrm>
            <a:off x="1494404" y="1527175"/>
            <a:ext cx="6118679" cy="4572000"/>
          </a:xfrm>
          <a:prstGeom prst="rect">
            <a:avLst/>
          </a:prstGeom>
          <a:noFill/>
        </p:spPr>
      </p:pic>
      <p:cxnSp>
        <p:nvCxnSpPr>
          <p:cNvPr id="3145784" name="Straight Arrow Connector 6"/>
          <p:cNvCxnSpPr>
            <a:cxnSpLocks/>
          </p:cNvCxnSpPr>
          <p:nvPr/>
        </p:nvCxnSpPr>
        <p:spPr>
          <a:xfrm>
            <a:off x="1524000" y="4114800"/>
            <a:ext cx="914400" cy="914400"/>
          </a:xfrm>
          <a:prstGeom prst="straightConnector1">
            <a:avLst/>
          </a:prstGeom>
          <a:ln>
            <a:tailEnd type="arrow"/>
          </a:ln>
        </p:spPr>
        <p:style>
          <a:lnRef idx="3">
            <a:schemeClr val="accent1"/>
          </a:lnRef>
          <a:fillRef idx="0">
            <a:schemeClr val="accent1"/>
          </a:fillRef>
          <a:effectRef idx="2">
            <a:schemeClr val="accent1"/>
          </a:effectRef>
          <a:fontRef idx="minor">
            <a:schemeClr val="tx1"/>
          </a:fontRef>
        </p:style>
      </p:cxnSp>
      <p:cxnSp>
        <p:nvCxnSpPr>
          <p:cNvPr id="3145785" name="Straight Arrow Connector 8"/>
          <p:cNvCxnSpPr>
            <a:cxnSpLocks/>
          </p:cNvCxnSpPr>
          <p:nvPr/>
        </p:nvCxnSpPr>
        <p:spPr>
          <a:xfrm flipH="1">
            <a:off x="3657600" y="4495800"/>
            <a:ext cx="457200" cy="762000"/>
          </a:xfrm>
          <a:prstGeom prst="straightConnector1">
            <a:avLst/>
          </a:prstGeom>
          <a:ln>
            <a:tailEnd type="arrow"/>
          </a:ln>
        </p:spPr>
        <p:style>
          <a:lnRef idx="3">
            <a:schemeClr val="accent1"/>
          </a:lnRef>
          <a:fillRef idx="0">
            <a:schemeClr val="accent1"/>
          </a:fillRef>
          <a:effectRef idx="2">
            <a:schemeClr val="accent1"/>
          </a:effectRef>
          <a:fontRef idx="minor">
            <a:schemeClr val="tx1"/>
          </a:fontRef>
        </p:style>
      </p:cxnSp>
      <p:pic>
        <p:nvPicPr>
          <p:cNvPr id="2097242" name="Picture 2" descr="Image result for ‫شعار وزارة التعليم العالي السودانية‬‎"/>
          <p:cNvPicPr>
            <a:picLocks noChangeAspect="1" noChangeArrowheads="1"/>
          </p:cNvPicPr>
          <p:nvPr/>
        </p:nvPicPr>
        <p:blipFill>
          <a:blip r:embed="rId3" cstate="print"/>
          <a:srcRect/>
          <a:stretch>
            <a:fillRect/>
          </a:stretch>
        </p:blipFill>
        <p:spPr bwMode="auto">
          <a:xfrm>
            <a:off x="152400" y="152400"/>
            <a:ext cx="990600" cy="1143000"/>
          </a:xfrm>
          <a:prstGeom prst="rect">
            <a:avLst/>
          </a:prstGeom>
          <a:noFill/>
        </p:spPr>
      </p:pic>
    </p:spTree>
  </p:cSld>
  <p:clrMapOvr>
    <a:masterClrMapping/>
  </p:clrMapOvr>
  <p:transition>
    <p:wedge/>
  </p:transition>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8748" name="Title 1"/>
          <p:cNvSpPr>
            <a:spLocks noGrp="1"/>
          </p:cNvSpPr>
          <p:nvPr>
            <p:ph type="title"/>
          </p:nvPr>
        </p:nvSpPr>
        <p:spPr/>
        <p:txBody>
          <a:bodyPr/>
          <a:lstStyle/>
          <a:p>
            <a:r>
              <a:rPr lang="ar-SA" sz="4000" b="1" dirty="0" smtClean="0">
                <a:solidFill>
                  <a:srgbClr val="0070C0"/>
                </a:solidFill>
              </a:rPr>
              <a:t>شاشة</a:t>
            </a:r>
            <a:r>
              <a:rPr lang="ar-SA" dirty="0" smtClean="0"/>
              <a:t> </a:t>
            </a:r>
            <a:r>
              <a:rPr lang="ar-SA" sz="4000" b="1" dirty="0" smtClean="0">
                <a:solidFill>
                  <a:srgbClr val="0070C0"/>
                </a:solidFill>
              </a:rPr>
              <a:t>إدخال</a:t>
            </a:r>
            <a:r>
              <a:rPr lang="ar-SA" dirty="0" smtClean="0"/>
              <a:t> </a:t>
            </a:r>
            <a:r>
              <a:rPr lang="ar-SA" sz="4000" b="1" dirty="0" smtClean="0">
                <a:solidFill>
                  <a:srgbClr val="0070C0"/>
                </a:solidFill>
              </a:rPr>
              <a:t>البيانات</a:t>
            </a:r>
            <a:endParaRPr lang="en-US" sz="4000" b="1" dirty="0">
              <a:solidFill>
                <a:srgbClr val="0070C0"/>
              </a:solidFill>
            </a:endParaRPr>
          </a:p>
        </p:txBody>
      </p:sp>
      <p:sp>
        <p:nvSpPr>
          <p:cNvPr id="1048749" name="Slide Number Placeholder 3"/>
          <p:cNvSpPr>
            <a:spLocks noGrp="1"/>
          </p:cNvSpPr>
          <p:nvPr>
            <p:ph type="sldNum" sz="quarter" idx="12"/>
          </p:nvPr>
        </p:nvSpPr>
        <p:spPr/>
        <p:txBody>
          <a:bodyPr/>
          <a:lstStyle/>
          <a:p>
            <a:fld id="{8E29BF1E-B0CA-4726-9B00-60CA05E673BF}" type="slidenum">
              <a:rPr lang="en-GB" smtClean="0"/>
              <a:pPr/>
              <a:t>49</a:t>
            </a:fld>
            <a:endParaRPr lang="en-GB"/>
          </a:p>
        </p:txBody>
      </p:sp>
      <p:pic>
        <p:nvPicPr>
          <p:cNvPr id="2097243" name="Picture 2" descr="C:\Users\marwa\Downloads\Screenshot-2017-12-5 Submission.png"/>
          <p:cNvPicPr>
            <a:picLocks noGrp="1" noChangeAspect="1" noChangeArrowheads="1"/>
          </p:cNvPicPr>
          <p:nvPr>
            <p:ph sz="quarter" idx="1"/>
          </p:nvPr>
        </p:nvPicPr>
        <p:blipFill>
          <a:blip r:embed="rId2" cstate="print"/>
          <a:srcRect/>
          <a:stretch>
            <a:fillRect/>
          </a:stretch>
        </p:blipFill>
        <p:spPr bwMode="auto">
          <a:xfrm>
            <a:off x="457200" y="1600201"/>
            <a:ext cx="8229600" cy="3581400"/>
          </a:xfrm>
          <a:prstGeom prst="rect">
            <a:avLst/>
          </a:prstGeom>
          <a:noFill/>
        </p:spPr>
      </p:pic>
      <p:pic>
        <p:nvPicPr>
          <p:cNvPr id="2097244" name="Picture 2" descr="Image result for ‫شعار وزارة التعليم العالي السودانية‬‎"/>
          <p:cNvPicPr>
            <a:picLocks noChangeAspect="1" noChangeArrowheads="1"/>
          </p:cNvPicPr>
          <p:nvPr/>
        </p:nvPicPr>
        <p:blipFill>
          <a:blip r:embed="rId3" cstate="print"/>
          <a:srcRect/>
          <a:stretch>
            <a:fillRect/>
          </a:stretch>
        </p:blipFill>
        <p:spPr bwMode="auto">
          <a:xfrm>
            <a:off x="152400" y="152400"/>
            <a:ext cx="990600" cy="1143000"/>
          </a:xfrm>
          <a:prstGeom prst="rect">
            <a:avLst/>
          </a:prstGeom>
          <a:noFill/>
        </p:spPr>
      </p:pic>
    </p:spTree>
  </p:cSld>
  <p:clrMapOvr>
    <a:masterClrMapping/>
  </p:clrMapOvr>
  <p:transition>
    <p:wedg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8641" name="Title 1"/>
          <p:cNvSpPr>
            <a:spLocks noGrp="1"/>
          </p:cNvSpPr>
          <p:nvPr>
            <p:ph type="title"/>
          </p:nvPr>
        </p:nvSpPr>
        <p:spPr/>
        <p:txBody>
          <a:bodyPr/>
          <a:lstStyle/>
          <a:p>
            <a:r>
              <a:rPr lang="ar-SA" b="1" dirty="0" smtClean="0">
                <a:solidFill>
                  <a:srgbClr val="0070C0"/>
                </a:solidFill>
              </a:rPr>
              <a:t>مميزات</a:t>
            </a:r>
            <a:r>
              <a:rPr lang="ar-SA" b="1" dirty="0" smtClean="0"/>
              <a:t> </a:t>
            </a:r>
            <a:r>
              <a:rPr lang="ar-SA" b="1" dirty="0" smtClean="0">
                <a:solidFill>
                  <a:srgbClr val="0070C0"/>
                </a:solidFill>
              </a:rPr>
              <a:t>النظام</a:t>
            </a:r>
            <a:endParaRPr lang="en-US" b="1" dirty="0" smtClean="0">
              <a:solidFill>
                <a:srgbClr val="0070C0"/>
              </a:solidFill>
            </a:endParaRPr>
          </a:p>
        </p:txBody>
      </p:sp>
      <p:sp>
        <p:nvSpPr>
          <p:cNvPr id="1048642" name="Slide Number Placeholder 2"/>
          <p:cNvSpPr>
            <a:spLocks noGrp="1"/>
          </p:cNvSpPr>
          <p:nvPr>
            <p:ph type="sldNum" sz="quarter" idx="12"/>
          </p:nvPr>
        </p:nvSpPr>
        <p:spPr/>
        <p:txBody>
          <a:bodyPr/>
          <a:lstStyle/>
          <a:p>
            <a:fld id="{8E29BF1E-B0CA-4726-9B00-60CA05E673BF}" type="slidenum">
              <a:rPr lang="en-GB" smtClean="0"/>
              <a:pPr/>
              <a:t>5</a:t>
            </a:fld>
            <a:endParaRPr lang="en-GB"/>
          </a:p>
        </p:txBody>
      </p:sp>
      <p:sp>
        <p:nvSpPr>
          <p:cNvPr id="1048643" name="Content Placeholder 3"/>
          <p:cNvSpPr>
            <a:spLocks noGrp="1"/>
          </p:cNvSpPr>
          <p:nvPr>
            <p:ph sz="quarter" idx="1"/>
          </p:nvPr>
        </p:nvSpPr>
        <p:spPr/>
        <p:txBody>
          <a:bodyPr>
            <a:normAutofit/>
          </a:bodyPr>
          <a:lstStyle/>
          <a:p>
            <a:pPr marL="514350" indent="-514350" algn="r" rtl="1">
              <a:buFont typeface="+mj-lt"/>
              <a:buAutoNum type="arabicPeriod"/>
            </a:pPr>
            <a:r>
              <a:rPr lang="ar-SA" dirty="0" smtClean="0"/>
              <a:t>نظام مفتوح المصدر يتيح للمؤسسات بناء بيئة رقمية تقنية</a:t>
            </a:r>
            <a:r>
              <a:rPr lang="en-US" dirty="0" smtClean="0"/>
              <a:t>.</a:t>
            </a:r>
          </a:p>
          <a:p>
            <a:pPr marL="514350" indent="-514350" algn="r" rtl="1">
              <a:buFont typeface="+mj-lt"/>
              <a:buAutoNum type="arabicPeriod"/>
            </a:pPr>
            <a:r>
              <a:rPr lang="ar-SA" dirty="0" smtClean="0"/>
              <a:t>سهولة رفع وتحميل وتخزين الوثائق الإلكترونية بكافة أشكالها</a:t>
            </a:r>
            <a:r>
              <a:rPr lang="en-US" dirty="0" smtClean="0"/>
              <a:t>.</a:t>
            </a:r>
          </a:p>
          <a:p>
            <a:pPr marL="514350" indent="-514350" algn="r" rtl="1">
              <a:buFont typeface="+mj-lt"/>
              <a:buAutoNum type="arabicPeriod"/>
            </a:pPr>
            <a:r>
              <a:rPr lang="ar-SA" dirty="0" smtClean="0"/>
              <a:t>سهولة البحث والاسترجاع للوثائق الإلكترونية داخل النظام</a:t>
            </a:r>
            <a:r>
              <a:rPr lang="en-US" dirty="0" smtClean="0"/>
              <a:t>.</a:t>
            </a:r>
          </a:p>
          <a:p>
            <a:pPr marL="514350" indent="-514350" algn="r" rtl="1">
              <a:buFont typeface="+mj-lt"/>
              <a:buAutoNum type="arabicPeriod"/>
            </a:pPr>
            <a:r>
              <a:rPr lang="ar-SA" dirty="0" smtClean="0"/>
              <a:t>يدعم نظام الترميز العالمي ال </a:t>
            </a:r>
            <a:r>
              <a:rPr lang="en-US" dirty="0" smtClean="0"/>
              <a:t>UTF-8</a:t>
            </a:r>
            <a:endParaRPr lang="ar-SA" dirty="0" smtClean="0"/>
          </a:p>
        </p:txBody>
      </p:sp>
      <p:pic>
        <p:nvPicPr>
          <p:cNvPr id="2097172" name="Picture 2" descr="Image result for ‫شعار وزارة التعليم العالي السودانية‬‎"/>
          <p:cNvPicPr>
            <a:picLocks noChangeAspect="1" noChangeArrowheads="1"/>
          </p:cNvPicPr>
          <p:nvPr/>
        </p:nvPicPr>
        <p:blipFill>
          <a:blip r:embed="rId2" cstate="print"/>
          <a:srcRect/>
          <a:stretch>
            <a:fillRect/>
          </a:stretch>
        </p:blipFill>
        <p:spPr bwMode="auto">
          <a:xfrm>
            <a:off x="152400" y="152400"/>
            <a:ext cx="990600" cy="1143000"/>
          </a:xfrm>
          <a:prstGeom prst="rect">
            <a:avLst/>
          </a:prstGeom>
          <a:noFill/>
        </p:spPr>
      </p:pic>
    </p:spTree>
  </p:cSld>
  <p:clrMapOvr>
    <a:masterClrMapping/>
  </p:clrMapOvr>
  <p:transition>
    <p:wedge/>
  </p:transition>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8750" name="Title 1"/>
          <p:cNvSpPr>
            <a:spLocks noGrp="1"/>
          </p:cNvSpPr>
          <p:nvPr>
            <p:ph type="title"/>
          </p:nvPr>
        </p:nvSpPr>
        <p:spPr/>
        <p:txBody>
          <a:bodyPr/>
          <a:lstStyle/>
          <a:p>
            <a:r>
              <a:rPr lang="ar-SA" sz="4000" b="1" dirty="0" smtClean="0">
                <a:solidFill>
                  <a:srgbClr val="0070C0"/>
                </a:solidFill>
              </a:rPr>
              <a:t>عملية</a:t>
            </a:r>
            <a:r>
              <a:rPr lang="ar-SA" dirty="0" smtClean="0">
                <a:solidFill>
                  <a:srgbClr val="0070C0"/>
                </a:solidFill>
                <a:latin typeface="Arabic Typesetting" pitchFamily="66" charset="-78"/>
                <a:cs typeface="Arabic Typesetting" pitchFamily="66" charset="-78"/>
              </a:rPr>
              <a:t> </a:t>
            </a:r>
            <a:r>
              <a:rPr lang="ar-SA" sz="4000" b="1" dirty="0" smtClean="0">
                <a:solidFill>
                  <a:srgbClr val="0070C0"/>
                </a:solidFill>
              </a:rPr>
              <a:t>المراجعة</a:t>
            </a:r>
            <a:r>
              <a:rPr lang="ar-SA" dirty="0" smtClean="0">
                <a:solidFill>
                  <a:srgbClr val="0070C0"/>
                </a:solidFill>
                <a:latin typeface="Arabic Typesetting" pitchFamily="66" charset="-78"/>
                <a:cs typeface="Arabic Typesetting" pitchFamily="66" charset="-78"/>
              </a:rPr>
              <a:t> </a:t>
            </a:r>
            <a:r>
              <a:rPr lang="ar-SA" sz="4000" b="1" dirty="0" smtClean="0">
                <a:solidFill>
                  <a:srgbClr val="0070C0"/>
                </a:solidFill>
              </a:rPr>
              <a:t>والتعديل</a:t>
            </a:r>
            <a:endParaRPr lang="en-US" sz="4000" b="1" dirty="0" smtClean="0">
              <a:solidFill>
                <a:srgbClr val="0070C0"/>
              </a:solidFill>
            </a:endParaRPr>
          </a:p>
        </p:txBody>
      </p:sp>
      <p:sp>
        <p:nvSpPr>
          <p:cNvPr id="1048751" name="Slide Number Placeholder 3"/>
          <p:cNvSpPr>
            <a:spLocks noGrp="1"/>
          </p:cNvSpPr>
          <p:nvPr>
            <p:ph type="sldNum" sz="quarter" idx="12"/>
          </p:nvPr>
        </p:nvSpPr>
        <p:spPr/>
        <p:txBody>
          <a:bodyPr/>
          <a:lstStyle/>
          <a:p>
            <a:fld id="{8E29BF1E-B0CA-4726-9B00-60CA05E673BF}" type="slidenum">
              <a:rPr lang="en-GB" smtClean="0"/>
              <a:pPr/>
              <a:t>50</a:t>
            </a:fld>
            <a:endParaRPr lang="en-GB"/>
          </a:p>
        </p:txBody>
      </p:sp>
      <p:sp>
        <p:nvSpPr>
          <p:cNvPr id="1048752" name="Content Placeholder 2"/>
          <p:cNvSpPr>
            <a:spLocks noGrp="1"/>
          </p:cNvSpPr>
          <p:nvPr>
            <p:ph sz="quarter" idx="1"/>
          </p:nvPr>
        </p:nvSpPr>
        <p:spPr/>
        <p:txBody>
          <a:bodyPr>
            <a:normAutofit/>
          </a:bodyPr>
          <a:lstStyle/>
          <a:p>
            <a:pPr algn="r">
              <a:buNone/>
            </a:pPr>
            <a:r>
              <a:rPr lang="ar-SA" sz="2400" dirty="0" smtClean="0">
                <a:latin typeface="Arabic Typesetting" pitchFamily="66" charset="-78"/>
              </a:rPr>
              <a:t>بعد الإنتهاء من عمليات التجهيز الأولي للمصادر وإدخال البيانات ورفع الملف الرقمي، تاتي عملية مراجعة التسجيلات المدخلة للتاكد من صحتها ومطابقة الملفات الرقمية المرفوعة لها، ومعالجة اي خطأ في التسجيلة، والتاكد من ان كل الحقول المطلوبة تم إدخالها.</a:t>
            </a:r>
            <a:endParaRPr lang="en-US" sz="2400" dirty="0"/>
          </a:p>
        </p:txBody>
      </p:sp>
      <p:pic>
        <p:nvPicPr>
          <p:cNvPr id="2097245" name="Picture 2" descr="Image result for ‫شعار وزارة التعليم العالي السودانية‬‎"/>
          <p:cNvPicPr>
            <a:picLocks noChangeAspect="1" noChangeArrowheads="1"/>
          </p:cNvPicPr>
          <p:nvPr/>
        </p:nvPicPr>
        <p:blipFill>
          <a:blip r:embed="rId2" cstate="print"/>
          <a:srcRect/>
          <a:stretch>
            <a:fillRect/>
          </a:stretch>
        </p:blipFill>
        <p:spPr bwMode="auto">
          <a:xfrm>
            <a:off x="152400" y="152400"/>
            <a:ext cx="990600" cy="1143000"/>
          </a:xfrm>
          <a:prstGeom prst="rect">
            <a:avLst/>
          </a:prstGeom>
          <a:noFill/>
        </p:spPr>
      </p:pic>
    </p:spTree>
  </p:cSld>
  <p:clrMapOvr>
    <a:masterClrMapping/>
  </p:clrMapOvr>
  <p:transition>
    <p:wedge/>
  </p:transition>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8753" name="Title 1"/>
          <p:cNvSpPr>
            <a:spLocks noGrp="1"/>
          </p:cNvSpPr>
          <p:nvPr>
            <p:ph type="title"/>
          </p:nvPr>
        </p:nvSpPr>
        <p:spPr/>
        <p:txBody>
          <a:bodyPr/>
          <a:lstStyle/>
          <a:p>
            <a:r>
              <a:rPr lang="ar-SA" sz="4000" b="1" dirty="0" smtClean="0">
                <a:solidFill>
                  <a:srgbClr val="0070C0"/>
                </a:solidFill>
              </a:rPr>
              <a:t>تعديل</a:t>
            </a:r>
            <a:r>
              <a:rPr lang="ar-SA" dirty="0" smtClean="0"/>
              <a:t> </a:t>
            </a:r>
            <a:r>
              <a:rPr lang="ar-SA" sz="4000" b="1" dirty="0" smtClean="0">
                <a:solidFill>
                  <a:srgbClr val="0070C0"/>
                </a:solidFill>
              </a:rPr>
              <a:t>التسجيلة</a:t>
            </a:r>
            <a:endParaRPr lang="en-US" sz="4000" b="1" dirty="0" smtClean="0">
              <a:solidFill>
                <a:srgbClr val="0070C0"/>
              </a:solidFill>
            </a:endParaRPr>
          </a:p>
        </p:txBody>
      </p:sp>
      <p:sp>
        <p:nvSpPr>
          <p:cNvPr id="1048754" name="Slide Number Placeholder 3"/>
          <p:cNvSpPr>
            <a:spLocks noGrp="1"/>
          </p:cNvSpPr>
          <p:nvPr>
            <p:ph type="sldNum" sz="quarter" idx="12"/>
          </p:nvPr>
        </p:nvSpPr>
        <p:spPr/>
        <p:txBody>
          <a:bodyPr/>
          <a:lstStyle/>
          <a:p>
            <a:fld id="{8E29BF1E-B0CA-4726-9B00-60CA05E673BF}" type="slidenum">
              <a:rPr lang="en-GB" smtClean="0"/>
              <a:pPr/>
              <a:t>51</a:t>
            </a:fld>
            <a:endParaRPr lang="en-GB"/>
          </a:p>
        </p:txBody>
      </p:sp>
      <p:pic>
        <p:nvPicPr>
          <p:cNvPr id="2097246" name="Picture 2" descr="C:\Users\marwa\Downloads\Screenshot-2017-12-5 المستودع الرقمي.png"/>
          <p:cNvPicPr>
            <a:picLocks noGrp="1" noChangeAspect="1" noChangeArrowheads="1"/>
          </p:cNvPicPr>
          <p:nvPr>
            <p:ph sz="quarter" idx="1"/>
          </p:nvPr>
        </p:nvPicPr>
        <p:blipFill>
          <a:blip r:embed="rId2" cstate="print"/>
          <a:stretch>
            <a:fillRect/>
          </a:stretch>
        </p:blipFill>
        <p:spPr bwMode="auto">
          <a:xfrm>
            <a:off x="301625" y="1622498"/>
            <a:ext cx="8504238" cy="4381353"/>
          </a:xfrm>
          <a:prstGeom prst="rect">
            <a:avLst/>
          </a:prstGeom>
          <a:noFill/>
        </p:spPr>
      </p:pic>
      <p:cxnSp>
        <p:nvCxnSpPr>
          <p:cNvPr id="3145786" name="Straight Arrow Connector 6"/>
          <p:cNvCxnSpPr>
            <a:cxnSpLocks/>
          </p:cNvCxnSpPr>
          <p:nvPr/>
        </p:nvCxnSpPr>
        <p:spPr>
          <a:xfrm flipH="1">
            <a:off x="6477000" y="4953000"/>
            <a:ext cx="533400" cy="609600"/>
          </a:xfrm>
          <a:prstGeom prst="straightConnector1">
            <a:avLst/>
          </a:prstGeom>
          <a:ln>
            <a:tailEnd type="arrow"/>
          </a:ln>
        </p:spPr>
        <p:style>
          <a:lnRef idx="3">
            <a:schemeClr val="accent1"/>
          </a:lnRef>
          <a:fillRef idx="0">
            <a:schemeClr val="accent1"/>
          </a:fillRef>
          <a:effectRef idx="2">
            <a:schemeClr val="accent1"/>
          </a:effectRef>
          <a:fontRef idx="minor">
            <a:schemeClr val="tx1"/>
          </a:fontRef>
        </p:style>
      </p:cxnSp>
      <p:pic>
        <p:nvPicPr>
          <p:cNvPr id="2097247" name="Picture 2" descr="Image result for ‫شعار وزارة التعليم العالي السودانية‬‎"/>
          <p:cNvPicPr>
            <a:picLocks noChangeAspect="1" noChangeArrowheads="1"/>
          </p:cNvPicPr>
          <p:nvPr/>
        </p:nvPicPr>
        <p:blipFill>
          <a:blip r:embed="rId3" cstate="print"/>
          <a:srcRect/>
          <a:stretch>
            <a:fillRect/>
          </a:stretch>
        </p:blipFill>
        <p:spPr bwMode="auto">
          <a:xfrm>
            <a:off x="152400" y="152400"/>
            <a:ext cx="990600" cy="1143000"/>
          </a:xfrm>
          <a:prstGeom prst="rect">
            <a:avLst/>
          </a:prstGeom>
          <a:noFill/>
        </p:spPr>
      </p:pic>
    </p:spTree>
  </p:cSld>
  <p:clrMapOvr>
    <a:masterClrMapping/>
  </p:clrMapOvr>
  <p:transition>
    <p:wedge/>
  </p:transition>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8755" name="Title 1"/>
          <p:cNvSpPr>
            <a:spLocks noGrp="1"/>
          </p:cNvSpPr>
          <p:nvPr>
            <p:ph type="title"/>
          </p:nvPr>
        </p:nvSpPr>
        <p:spPr/>
        <p:txBody>
          <a:bodyPr>
            <a:normAutofit/>
          </a:bodyPr>
          <a:lstStyle/>
          <a:p>
            <a:r>
              <a:rPr lang="ar-SA" sz="4000" b="1" dirty="0" smtClean="0">
                <a:solidFill>
                  <a:srgbClr val="0070C0"/>
                </a:solidFill>
              </a:rPr>
              <a:t>تابع</a:t>
            </a:r>
            <a:endParaRPr lang="en-US" sz="4000" b="1" dirty="0" smtClean="0">
              <a:solidFill>
                <a:srgbClr val="0070C0"/>
              </a:solidFill>
            </a:endParaRPr>
          </a:p>
        </p:txBody>
      </p:sp>
      <p:sp>
        <p:nvSpPr>
          <p:cNvPr id="1048756" name="Slide Number Placeholder 3"/>
          <p:cNvSpPr>
            <a:spLocks noGrp="1"/>
          </p:cNvSpPr>
          <p:nvPr>
            <p:ph type="sldNum" sz="quarter" idx="12"/>
          </p:nvPr>
        </p:nvSpPr>
        <p:spPr/>
        <p:txBody>
          <a:bodyPr/>
          <a:lstStyle/>
          <a:p>
            <a:fld id="{8E29BF1E-B0CA-4726-9B00-60CA05E673BF}" type="slidenum">
              <a:rPr lang="en-GB" smtClean="0"/>
              <a:pPr/>
              <a:t>52</a:t>
            </a:fld>
            <a:endParaRPr lang="en-GB"/>
          </a:p>
        </p:txBody>
      </p:sp>
      <p:pic>
        <p:nvPicPr>
          <p:cNvPr id="2097248" name="Picture 2" descr="C:\Users\marwa\Downloads\Screenshot-2017-12-5 Item Status.png"/>
          <p:cNvPicPr>
            <a:picLocks noGrp="1" noChangeAspect="1" noChangeArrowheads="1"/>
          </p:cNvPicPr>
          <p:nvPr>
            <p:ph sz="quarter" idx="1"/>
          </p:nvPr>
        </p:nvPicPr>
        <p:blipFill>
          <a:blip r:embed="rId2" cstate="print"/>
          <a:stretch>
            <a:fillRect/>
          </a:stretch>
        </p:blipFill>
        <p:spPr bwMode="auto">
          <a:xfrm>
            <a:off x="301625" y="1928247"/>
            <a:ext cx="8504238" cy="3769855"/>
          </a:xfrm>
          <a:prstGeom prst="rect">
            <a:avLst/>
          </a:prstGeom>
          <a:noFill/>
        </p:spPr>
      </p:pic>
      <p:pic>
        <p:nvPicPr>
          <p:cNvPr id="2097249" name="Picture 2" descr="Image result for ‫شعار وزارة التعليم العالي السودانية‬‎"/>
          <p:cNvPicPr>
            <a:picLocks noChangeAspect="1" noChangeArrowheads="1"/>
          </p:cNvPicPr>
          <p:nvPr/>
        </p:nvPicPr>
        <p:blipFill>
          <a:blip r:embed="rId3" cstate="print"/>
          <a:srcRect/>
          <a:stretch>
            <a:fillRect/>
          </a:stretch>
        </p:blipFill>
        <p:spPr bwMode="auto">
          <a:xfrm>
            <a:off x="152400" y="152400"/>
            <a:ext cx="990600" cy="1143000"/>
          </a:xfrm>
          <a:prstGeom prst="rect">
            <a:avLst/>
          </a:prstGeom>
          <a:noFill/>
        </p:spPr>
      </p:pic>
    </p:spTree>
  </p:cSld>
  <p:clrMapOvr>
    <a:masterClrMapping/>
  </p:clrMapOvr>
  <p:transition>
    <p:wedge/>
  </p:transition>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8757" name="Title 1"/>
          <p:cNvSpPr>
            <a:spLocks noGrp="1"/>
          </p:cNvSpPr>
          <p:nvPr>
            <p:ph type="title"/>
          </p:nvPr>
        </p:nvSpPr>
        <p:spPr/>
        <p:txBody>
          <a:bodyPr/>
          <a:lstStyle/>
          <a:p>
            <a:r>
              <a:rPr lang="ar-SA" sz="4000" b="1" dirty="0" smtClean="0">
                <a:solidFill>
                  <a:srgbClr val="0070C0"/>
                </a:solidFill>
              </a:rPr>
              <a:t>قفل</a:t>
            </a:r>
            <a:r>
              <a:rPr lang="ar-SA" dirty="0" smtClean="0"/>
              <a:t> </a:t>
            </a:r>
            <a:r>
              <a:rPr lang="ar-SA" sz="4000" b="1" dirty="0" smtClean="0">
                <a:solidFill>
                  <a:srgbClr val="0070C0"/>
                </a:solidFill>
              </a:rPr>
              <a:t>ملف</a:t>
            </a:r>
            <a:r>
              <a:rPr lang="ar-SA" dirty="0" smtClean="0"/>
              <a:t> </a:t>
            </a:r>
            <a:r>
              <a:rPr lang="ar-SA" sz="4000" b="1" dirty="0" smtClean="0">
                <a:solidFill>
                  <a:srgbClr val="0070C0"/>
                </a:solidFill>
              </a:rPr>
              <a:t>التسجيلة</a:t>
            </a:r>
            <a:r>
              <a:rPr lang="ar-SA" dirty="0" smtClean="0"/>
              <a:t> </a:t>
            </a:r>
            <a:endParaRPr lang="en-US" dirty="0"/>
          </a:p>
        </p:txBody>
      </p:sp>
      <p:sp>
        <p:nvSpPr>
          <p:cNvPr id="1048758" name="Slide Number Placeholder 3"/>
          <p:cNvSpPr>
            <a:spLocks noGrp="1"/>
          </p:cNvSpPr>
          <p:nvPr>
            <p:ph type="sldNum" sz="quarter" idx="12"/>
          </p:nvPr>
        </p:nvSpPr>
        <p:spPr/>
        <p:txBody>
          <a:bodyPr/>
          <a:lstStyle/>
          <a:p>
            <a:fld id="{8E29BF1E-B0CA-4726-9B00-60CA05E673BF}" type="slidenum">
              <a:rPr lang="en-GB" smtClean="0"/>
              <a:pPr/>
              <a:t>53</a:t>
            </a:fld>
            <a:endParaRPr lang="en-GB"/>
          </a:p>
        </p:txBody>
      </p:sp>
      <p:pic>
        <p:nvPicPr>
          <p:cNvPr id="2097250" name="Picture 2" descr="C:\Users\marwa\Downloads\Screenshot-2017-12-5 Edit Item's Policies.png"/>
          <p:cNvPicPr>
            <a:picLocks noGrp="1" noChangeAspect="1" noChangeArrowheads="1"/>
          </p:cNvPicPr>
          <p:nvPr>
            <p:ph sz="quarter" idx="1"/>
          </p:nvPr>
        </p:nvPicPr>
        <p:blipFill>
          <a:blip r:embed="rId2" cstate="print"/>
          <a:srcRect/>
          <a:stretch>
            <a:fillRect/>
          </a:stretch>
        </p:blipFill>
        <p:spPr bwMode="auto">
          <a:xfrm>
            <a:off x="457200" y="1752600"/>
            <a:ext cx="8001000" cy="3937687"/>
          </a:xfrm>
          <a:prstGeom prst="rect">
            <a:avLst/>
          </a:prstGeom>
          <a:noFill/>
        </p:spPr>
      </p:pic>
      <p:cxnSp>
        <p:nvCxnSpPr>
          <p:cNvPr id="3145787" name="Straight Arrow Connector 6"/>
          <p:cNvCxnSpPr>
            <a:cxnSpLocks/>
          </p:cNvCxnSpPr>
          <p:nvPr/>
        </p:nvCxnSpPr>
        <p:spPr>
          <a:xfrm flipH="1">
            <a:off x="2590800" y="3733800"/>
            <a:ext cx="914400" cy="685800"/>
          </a:xfrm>
          <a:prstGeom prst="straightConnector1">
            <a:avLst/>
          </a:prstGeom>
          <a:ln>
            <a:tailEnd type="arrow"/>
          </a:ln>
        </p:spPr>
        <p:style>
          <a:lnRef idx="3">
            <a:schemeClr val="accent1"/>
          </a:lnRef>
          <a:fillRef idx="0">
            <a:schemeClr val="accent1"/>
          </a:fillRef>
          <a:effectRef idx="2">
            <a:schemeClr val="accent1"/>
          </a:effectRef>
          <a:fontRef idx="minor">
            <a:schemeClr val="tx1"/>
          </a:fontRef>
        </p:style>
      </p:cxnSp>
      <p:pic>
        <p:nvPicPr>
          <p:cNvPr id="2097251" name="Picture 2" descr="Image result for ‫شعار وزارة التعليم العالي السودانية‬‎"/>
          <p:cNvPicPr>
            <a:picLocks noChangeAspect="1" noChangeArrowheads="1"/>
          </p:cNvPicPr>
          <p:nvPr/>
        </p:nvPicPr>
        <p:blipFill>
          <a:blip r:embed="rId3" cstate="print"/>
          <a:srcRect/>
          <a:stretch>
            <a:fillRect/>
          </a:stretch>
        </p:blipFill>
        <p:spPr bwMode="auto">
          <a:xfrm>
            <a:off x="152400" y="152400"/>
            <a:ext cx="990600" cy="1143000"/>
          </a:xfrm>
          <a:prstGeom prst="rect">
            <a:avLst/>
          </a:prstGeom>
          <a:noFill/>
        </p:spPr>
      </p:pic>
    </p:spTree>
  </p:cSld>
  <p:clrMapOvr>
    <a:masterClrMapping/>
  </p:clrMapOvr>
  <p:transition>
    <p:wedge/>
  </p:transition>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8759" name="Title 1"/>
          <p:cNvSpPr>
            <a:spLocks noGrp="1"/>
          </p:cNvSpPr>
          <p:nvPr>
            <p:ph type="title"/>
          </p:nvPr>
        </p:nvSpPr>
        <p:spPr/>
        <p:txBody>
          <a:bodyPr/>
          <a:lstStyle/>
          <a:p>
            <a:r>
              <a:rPr lang="ar-SA" sz="4000" b="1" dirty="0" smtClean="0">
                <a:solidFill>
                  <a:srgbClr val="0070C0"/>
                </a:solidFill>
              </a:rPr>
              <a:t>تابع</a:t>
            </a:r>
            <a:endParaRPr lang="en-US" sz="4000" b="1" dirty="0">
              <a:solidFill>
                <a:srgbClr val="0070C0"/>
              </a:solidFill>
            </a:endParaRPr>
          </a:p>
        </p:txBody>
      </p:sp>
      <p:sp>
        <p:nvSpPr>
          <p:cNvPr id="1048760" name="Slide Number Placeholder 3"/>
          <p:cNvSpPr>
            <a:spLocks noGrp="1"/>
          </p:cNvSpPr>
          <p:nvPr>
            <p:ph type="sldNum" sz="quarter" idx="12"/>
          </p:nvPr>
        </p:nvSpPr>
        <p:spPr/>
        <p:txBody>
          <a:bodyPr/>
          <a:lstStyle/>
          <a:p>
            <a:fld id="{8E29BF1E-B0CA-4726-9B00-60CA05E673BF}" type="slidenum">
              <a:rPr lang="en-GB" smtClean="0"/>
              <a:pPr/>
              <a:t>54</a:t>
            </a:fld>
            <a:endParaRPr lang="en-GB"/>
          </a:p>
        </p:txBody>
      </p:sp>
      <p:pic>
        <p:nvPicPr>
          <p:cNvPr id="2097252" name="Picture 2" descr="C:\Users\marwa\Downloads\Screenshot-2017-12-5 Edit Policy.png"/>
          <p:cNvPicPr>
            <a:picLocks noGrp="1" noChangeAspect="1" noChangeArrowheads="1"/>
          </p:cNvPicPr>
          <p:nvPr>
            <p:ph sz="quarter" idx="1"/>
          </p:nvPr>
        </p:nvPicPr>
        <p:blipFill>
          <a:blip r:embed="rId2" cstate="print"/>
          <a:stretch>
            <a:fillRect/>
          </a:stretch>
        </p:blipFill>
        <p:spPr bwMode="auto">
          <a:xfrm>
            <a:off x="1311037" y="1527175"/>
            <a:ext cx="6485413" cy="4572000"/>
          </a:xfrm>
          <a:prstGeom prst="rect">
            <a:avLst/>
          </a:prstGeom>
          <a:noFill/>
        </p:spPr>
      </p:pic>
      <p:cxnSp>
        <p:nvCxnSpPr>
          <p:cNvPr id="3145788" name="Straight Arrow Connector 6"/>
          <p:cNvCxnSpPr>
            <a:cxnSpLocks/>
          </p:cNvCxnSpPr>
          <p:nvPr/>
        </p:nvCxnSpPr>
        <p:spPr>
          <a:xfrm>
            <a:off x="1447800" y="3124200"/>
            <a:ext cx="838200" cy="8382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145789" name="Straight Arrow Connector 9"/>
          <p:cNvCxnSpPr>
            <a:cxnSpLocks/>
          </p:cNvCxnSpPr>
          <p:nvPr/>
        </p:nvCxnSpPr>
        <p:spPr>
          <a:xfrm>
            <a:off x="1447800" y="4800600"/>
            <a:ext cx="838200" cy="838200"/>
          </a:xfrm>
          <a:prstGeom prst="straightConnector1">
            <a:avLst/>
          </a:prstGeom>
          <a:ln>
            <a:tailEnd type="arrow"/>
          </a:ln>
        </p:spPr>
        <p:style>
          <a:lnRef idx="3">
            <a:schemeClr val="accent1"/>
          </a:lnRef>
          <a:fillRef idx="0">
            <a:schemeClr val="accent1"/>
          </a:fillRef>
          <a:effectRef idx="2">
            <a:schemeClr val="accent1"/>
          </a:effectRef>
          <a:fontRef idx="minor">
            <a:schemeClr val="tx1"/>
          </a:fontRef>
        </p:style>
      </p:cxnSp>
      <p:pic>
        <p:nvPicPr>
          <p:cNvPr id="2097253" name="Picture 2" descr="Image result for ‫شعار وزارة التعليم العالي السودانية‬‎"/>
          <p:cNvPicPr>
            <a:picLocks noChangeAspect="1" noChangeArrowheads="1"/>
          </p:cNvPicPr>
          <p:nvPr/>
        </p:nvPicPr>
        <p:blipFill>
          <a:blip r:embed="rId3" cstate="print"/>
          <a:srcRect/>
          <a:stretch>
            <a:fillRect/>
          </a:stretch>
        </p:blipFill>
        <p:spPr bwMode="auto">
          <a:xfrm>
            <a:off x="152400" y="152400"/>
            <a:ext cx="990600" cy="1143000"/>
          </a:xfrm>
          <a:prstGeom prst="rect">
            <a:avLst/>
          </a:prstGeom>
          <a:noFill/>
        </p:spPr>
      </p:pic>
    </p:spTree>
  </p:cSld>
  <p:clrMapOvr>
    <a:masterClrMapping/>
  </p:clrMapOvr>
  <p:transition>
    <p:wedge/>
  </p:transition>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8761" name="Title 1"/>
          <p:cNvSpPr>
            <a:spLocks noGrp="1"/>
          </p:cNvSpPr>
          <p:nvPr>
            <p:ph type="title"/>
          </p:nvPr>
        </p:nvSpPr>
        <p:spPr/>
        <p:txBody>
          <a:bodyPr/>
          <a:lstStyle/>
          <a:p>
            <a:r>
              <a:rPr lang="ar-SA" sz="4000" b="1" dirty="0" smtClean="0">
                <a:solidFill>
                  <a:srgbClr val="0070C0"/>
                </a:solidFill>
              </a:rPr>
              <a:t>نقل</a:t>
            </a:r>
            <a:r>
              <a:rPr lang="ar-SA" dirty="0" smtClean="0"/>
              <a:t> </a:t>
            </a:r>
            <a:r>
              <a:rPr lang="ar-SA" sz="4000" b="1" dirty="0" smtClean="0">
                <a:solidFill>
                  <a:srgbClr val="0070C0"/>
                </a:solidFill>
              </a:rPr>
              <a:t>التسجيلة</a:t>
            </a:r>
            <a:r>
              <a:rPr lang="ar-SA" dirty="0" smtClean="0"/>
              <a:t> </a:t>
            </a:r>
            <a:endParaRPr lang="en-US" dirty="0"/>
          </a:p>
        </p:txBody>
      </p:sp>
      <p:sp>
        <p:nvSpPr>
          <p:cNvPr id="1048762" name="Slide Number Placeholder 3"/>
          <p:cNvSpPr>
            <a:spLocks noGrp="1"/>
          </p:cNvSpPr>
          <p:nvPr>
            <p:ph type="sldNum" sz="quarter" idx="12"/>
          </p:nvPr>
        </p:nvSpPr>
        <p:spPr/>
        <p:txBody>
          <a:bodyPr/>
          <a:lstStyle/>
          <a:p>
            <a:fld id="{8E29BF1E-B0CA-4726-9B00-60CA05E673BF}" type="slidenum">
              <a:rPr lang="en-GB" smtClean="0"/>
              <a:pPr/>
              <a:t>55</a:t>
            </a:fld>
            <a:endParaRPr lang="en-GB"/>
          </a:p>
        </p:txBody>
      </p:sp>
      <p:pic>
        <p:nvPicPr>
          <p:cNvPr id="2097254" name="Content Placeholder 4" descr="C:\Users\marwa\Downloads\Screenshot-2017-12-6 Move.png"/>
          <p:cNvPicPr>
            <a:picLocks noGrp="1"/>
          </p:cNvPicPr>
          <p:nvPr>
            <p:ph sz="quarter" idx="1"/>
          </p:nvPr>
        </p:nvPicPr>
        <p:blipFill>
          <a:blip r:embed="rId2" cstate="print"/>
          <a:srcRect/>
          <a:stretch>
            <a:fillRect/>
          </a:stretch>
        </p:blipFill>
        <p:spPr bwMode="auto">
          <a:xfrm>
            <a:off x="609600" y="1905001"/>
            <a:ext cx="7315200" cy="3376552"/>
          </a:xfrm>
          <a:prstGeom prst="rect">
            <a:avLst/>
          </a:prstGeom>
          <a:noFill/>
          <a:ln w="9525">
            <a:noFill/>
            <a:miter lim="800000"/>
            <a:headEnd/>
            <a:tailEnd/>
          </a:ln>
        </p:spPr>
      </p:pic>
      <p:pic>
        <p:nvPicPr>
          <p:cNvPr id="2097255" name="Picture 2" descr="Image result for ‫شعار وزارة التعليم العالي السودانية‬‎"/>
          <p:cNvPicPr>
            <a:picLocks noChangeAspect="1" noChangeArrowheads="1"/>
          </p:cNvPicPr>
          <p:nvPr/>
        </p:nvPicPr>
        <p:blipFill>
          <a:blip r:embed="rId3" cstate="print"/>
          <a:srcRect/>
          <a:stretch>
            <a:fillRect/>
          </a:stretch>
        </p:blipFill>
        <p:spPr bwMode="auto">
          <a:xfrm>
            <a:off x="152400" y="152400"/>
            <a:ext cx="990600" cy="1143000"/>
          </a:xfrm>
          <a:prstGeom prst="rect">
            <a:avLst/>
          </a:prstGeom>
          <a:noFill/>
        </p:spPr>
      </p:pic>
    </p:spTree>
  </p:cSld>
  <p:clrMapOvr>
    <a:masterClrMapping/>
  </p:clrMapOvr>
  <p:transition>
    <p:wedge/>
  </p:transition>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8763" name="Title 1"/>
          <p:cNvSpPr>
            <a:spLocks noGrp="1"/>
          </p:cNvSpPr>
          <p:nvPr>
            <p:ph type="title"/>
          </p:nvPr>
        </p:nvSpPr>
        <p:spPr/>
        <p:txBody>
          <a:bodyPr/>
          <a:lstStyle/>
          <a:p>
            <a:r>
              <a:rPr lang="ar-SA" sz="4000" b="1" dirty="0" smtClean="0">
                <a:solidFill>
                  <a:srgbClr val="0070C0"/>
                </a:solidFill>
              </a:rPr>
              <a:t>مسح</a:t>
            </a:r>
            <a:r>
              <a:rPr lang="ar-SA" dirty="0" smtClean="0"/>
              <a:t> </a:t>
            </a:r>
            <a:r>
              <a:rPr lang="ar-SA" sz="4000" b="1" dirty="0" smtClean="0">
                <a:solidFill>
                  <a:srgbClr val="0070C0"/>
                </a:solidFill>
              </a:rPr>
              <a:t>التسجيلة</a:t>
            </a:r>
            <a:endParaRPr lang="en-US" sz="4000" b="1" dirty="0">
              <a:solidFill>
                <a:srgbClr val="0070C0"/>
              </a:solidFill>
            </a:endParaRPr>
          </a:p>
        </p:txBody>
      </p:sp>
      <p:sp>
        <p:nvSpPr>
          <p:cNvPr id="1048764" name="Slide Number Placeholder 3"/>
          <p:cNvSpPr>
            <a:spLocks noGrp="1"/>
          </p:cNvSpPr>
          <p:nvPr>
            <p:ph type="sldNum" sz="quarter" idx="12"/>
          </p:nvPr>
        </p:nvSpPr>
        <p:spPr/>
        <p:txBody>
          <a:bodyPr/>
          <a:lstStyle/>
          <a:p>
            <a:fld id="{8E29BF1E-B0CA-4726-9B00-60CA05E673BF}" type="slidenum">
              <a:rPr lang="en-GB" smtClean="0"/>
              <a:pPr/>
              <a:t>56</a:t>
            </a:fld>
            <a:endParaRPr lang="en-GB"/>
          </a:p>
        </p:txBody>
      </p:sp>
      <p:pic>
        <p:nvPicPr>
          <p:cNvPr id="2097256" name="Picture 2" descr="C:\Users\marwa\Downloads\Screenshot-2017-12-6 Confirm.png"/>
          <p:cNvPicPr>
            <a:picLocks noGrp="1" noChangeAspect="1" noChangeArrowheads="1"/>
          </p:cNvPicPr>
          <p:nvPr>
            <p:ph sz="quarter" idx="1"/>
          </p:nvPr>
        </p:nvPicPr>
        <p:blipFill>
          <a:blip r:embed="rId2" cstate="print"/>
          <a:stretch>
            <a:fillRect/>
          </a:stretch>
        </p:blipFill>
        <p:spPr bwMode="auto">
          <a:xfrm>
            <a:off x="301625" y="1871510"/>
            <a:ext cx="8504238" cy="3883329"/>
          </a:xfrm>
          <a:prstGeom prst="rect">
            <a:avLst/>
          </a:prstGeom>
          <a:noFill/>
        </p:spPr>
      </p:pic>
      <p:pic>
        <p:nvPicPr>
          <p:cNvPr id="2097257" name="Picture 2" descr="Image result for ‫شعار وزارة التعليم العالي السودانية‬‎"/>
          <p:cNvPicPr>
            <a:picLocks noChangeAspect="1" noChangeArrowheads="1"/>
          </p:cNvPicPr>
          <p:nvPr/>
        </p:nvPicPr>
        <p:blipFill>
          <a:blip r:embed="rId3" cstate="print"/>
          <a:srcRect/>
          <a:stretch>
            <a:fillRect/>
          </a:stretch>
        </p:blipFill>
        <p:spPr bwMode="auto">
          <a:xfrm>
            <a:off x="152400" y="152400"/>
            <a:ext cx="990600" cy="1143000"/>
          </a:xfrm>
          <a:prstGeom prst="rect">
            <a:avLst/>
          </a:prstGeom>
          <a:noFill/>
        </p:spPr>
      </p:pic>
    </p:spTree>
  </p:cSld>
  <p:clrMapOvr>
    <a:masterClrMapping/>
  </p:clrMapOvr>
  <p:transition>
    <p:wedge/>
  </p:transition>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8765" name="Title 1"/>
          <p:cNvSpPr>
            <a:spLocks noGrp="1"/>
          </p:cNvSpPr>
          <p:nvPr>
            <p:ph type="title"/>
          </p:nvPr>
        </p:nvSpPr>
        <p:spPr/>
        <p:txBody>
          <a:bodyPr/>
          <a:lstStyle/>
          <a:p>
            <a:r>
              <a:rPr lang="ar-SA" sz="4000" b="1" dirty="0" smtClean="0">
                <a:solidFill>
                  <a:srgbClr val="0070C0"/>
                </a:solidFill>
              </a:rPr>
              <a:t>تعديل</a:t>
            </a:r>
            <a:r>
              <a:rPr lang="ar-SA" dirty="0" smtClean="0"/>
              <a:t> </a:t>
            </a:r>
            <a:r>
              <a:rPr lang="ar-SA" sz="4000" b="1" dirty="0" smtClean="0">
                <a:solidFill>
                  <a:srgbClr val="0070C0"/>
                </a:solidFill>
              </a:rPr>
              <a:t>ملف</a:t>
            </a:r>
            <a:r>
              <a:rPr lang="ar-SA" dirty="0" smtClean="0"/>
              <a:t> </a:t>
            </a:r>
            <a:r>
              <a:rPr lang="ar-SA" sz="4000" b="1" dirty="0" smtClean="0">
                <a:solidFill>
                  <a:srgbClr val="0070C0"/>
                </a:solidFill>
              </a:rPr>
              <a:t>التسجيلة</a:t>
            </a:r>
            <a:endParaRPr lang="en-US" sz="4000" b="1" dirty="0">
              <a:solidFill>
                <a:srgbClr val="0070C0"/>
              </a:solidFill>
            </a:endParaRPr>
          </a:p>
        </p:txBody>
      </p:sp>
      <p:sp>
        <p:nvSpPr>
          <p:cNvPr id="1048766" name="Slide Number Placeholder 3"/>
          <p:cNvSpPr>
            <a:spLocks noGrp="1"/>
          </p:cNvSpPr>
          <p:nvPr>
            <p:ph type="sldNum" sz="quarter" idx="12"/>
          </p:nvPr>
        </p:nvSpPr>
        <p:spPr/>
        <p:txBody>
          <a:bodyPr/>
          <a:lstStyle/>
          <a:p>
            <a:fld id="{8E29BF1E-B0CA-4726-9B00-60CA05E673BF}" type="slidenum">
              <a:rPr lang="en-GB" smtClean="0"/>
              <a:pPr/>
              <a:t>57</a:t>
            </a:fld>
            <a:endParaRPr lang="en-GB"/>
          </a:p>
        </p:txBody>
      </p:sp>
      <p:pic>
        <p:nvPicPr>
          <p:cNvPr id="2097258" name="Picture 2" descr="C:\Users\marwa\Downloads\Screenshot-2017-12-6 Item Bitstreams.png"/>
          <p:cNvPicPr>
            <a:picLocks noGrp="1" noChangeAspect="1" noChangeArrowheads="1"/>
          </p:cNvPicPr>
          <p:nvPr>
            <p:ph sz="quarter" idx="1"/>
          </p:nvPr>
        </p:nvPicPr>
        <p:blipFill>
          <a:blip r:embed="rId2" cstate="print"/>
          <a:stretch>
            <a:fillRect/>
          </a:stretch>
        </p:blipFill>
        <p:spPr bwMode="auto">
          <a:xfrm>
            <a:off x="301625" y="2145739"/>
            <a:ext cx="8504238" cy="3334872"/>
          </a:xfrm>
          <a:prstGeom prst="rect">
            <a:avLst/>
          </a:prstGeom>
          <a:noFill/>
        </p:spPr>
      </p:pic>
      <p:pic>
        <p:nvPicPr>
          <p:cNvPr id="2097259" name="Picture 2" descr="Image result for ‫شعار وزارة التعليم العالي السودانية‬‎"/>
          <p:cNvPicPr>
            <a:picLocks noChangeAspect="1" noChangeArrowheads="1"/>
          </p:cNvPicPr>
          <p:nvPr/>
        </p:nvPicPr>
        <p:blipFill>
          <a:blip r:embed="rId3" cstate="print"/>
          <a:srcRect/>
          <a:stretch>
            <a:fillRect/>
          </a:stretch>
        </p:blipFill>
        <p:spPr bwMode="auto">
          <a:xfrm>
            <a:off x="152400" y="152400"/>
            <a:ext cx="990600" cy="1143000"/>
          </a:xfrm>
          <a:prstGeom prst="rect">
            <a:avLst/>
          </a:prstGeom>
          <a:noFill/>
        </p:spPr>
      </p:pic>
    </p:spTree>
  </p:cSld>
  <p:clrMapOvr>
    <a:masterClrMapping/>
  </p:clrMapOvr>
  <p:transition>
    <p:wedge/>
  </p:transition>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8767" name="Title 1"/>
          <p:cNvSpPr>
            <a:spLocks noGrp="1"/>
          </p:cNvSpPr>
          <p:nvPr>
            <p:ph type="title"/>
          </p:nvPr>
        </p:nvSpPr>
        <p:spPr/>
        <p:txBody>
          <a:bodyPr/>
          <a:lstStyle/>
          <a:p>
            <a:r>
              <a:rPr lang="ar-SA" sz="4000" b="1" dirty="0" smtClean="0">
                <a:solidFill>
                  <a:srgbClr val="0070C0"/>
                </a:solidFill>
              </a:rPr>
              <a:t>تعديل</a:t>
            </a:r>
            <a:r>
              <a:rPr lang="ar-SA" dirty="0" smtClean="0"/>
              <a:t> </a:t>
            </a:r>
            <a:r>
              <a:rPr lang="ar-SA" sz="4000" b="1" dirty="0" smtClean="0">
                <a:solidFill>
                  <a:srgbClr val="0070C0"/>
                </a:solidFill>
              </a:rPr>
              <a:t>بيانات</a:t>
            </a:r>
            <a:r>
              <a:rPr lang="ar-SA" dirty="0" smtClean="0"/>
              <a:t> </a:t>
            </a:r>
            <a:r>
              <a:rPr lang="ar-SA" sz="4000" b="1" dirty="0" smtClean="0">
                <a:solidFill>
                  <a:srgbClr val="0070C0"/>
                </a:solidFill>
              </a:rPr>
              <a:t>التسجيلة</a:t>
            </a:r>
            <a:endParaRPr lang="en-US" sz="4000" b="1" dirty="0">
              <a:solidFill>
                <a:srgbClr val="0070C0"/>
              </a:solidFill>
            </a:endParaRPr>
          </a:p>
        </p:txBody>
      </p:sp>
      <p:sp>
        <p:nvSpPr>
          <p:cNvPr id="1048768" name="Slide Number Placeholder 3"/>
          <p:cNvSpPr>
            <a:spLocks noGrp="1"/>
          </p:cNvSpPr>
          <p:nvPr>
            <p:ph type="sldNum" sz="quarter" idx="12"/>
          </p:nvPr>
        </p:nvSpPr>
        <p:spPr/>
        <p:txBody>
          <a:bodyPr/>
          <a:lstStyle/>
          <a:p>
            <a:fld id="{8E29BF1E-B0CA-4726-9B00-60CA05E673BF}" type="slidenum">
              <a:rPr lang="en-GB" smtClean="0"/>
              <a:pPr/>
              <a:t>58</a:t>
            </a:fld>
            <a:endParaRPr lang="en-GB"/>
          </a:p>
        </p:txBody>
      </p:sp>
      <p:pic>
        <p:nvPicPr>
          <p:cNvPr id="2097260" name="Picture 2" descr="C:\Users\marwa\Downloads\Screenshot-2017-12-6 Item Metadata.png"/>
          <p:cNvPicPr>
            <a:picLocks noGrp="1" noChangeAspect="1" noChangeArrowheads="1"/>
          </p:cNvPicPr>
          <p:nvPr>
            <p:ph sz="quarter" idx="1"/>
          </p:nvPr>
        </p:nvPicPr>
        <p:blipFill>
          <a:blip r:embed="rId2" cstate="print"/>
          <a:srcRect/>
          <a:stretch>
            <a:fillRect/>
          </a:stretch>
        </p:blipFill>
        <p:spPr bwMode="auto">
          <a:xfrm>
            <a:off x="685800" y="1524000"/>
            <a:ext cx="7848600" cy="4572000"/>
          </a:xfrm>
          <a:prstGeom prst="rect">
            <a:avLst/>
          </a:prstGeom>
          <a:noFill/>
        </p:spPr>
      </p:pic>
      <p:cxnSp>
        <p:nvCxnSpPr>
          <p:cNvPr id="3145790" name="Straight Arrow Connector 5"/>
          <p:cNvCxnSpPr>
            <a:cxnSpLocks/>
          </p:cNvCxnSpPr>
          <p:nvPr/>
        </p:nvCxnSpPr>
        <p:spPr>
          <a:xfrm>
            <a:off x="1447800" y="5410200"/>
            <a:ext cx="533400" cy="533400"/>
          </a:xfrm>
          <a:prstGeom prst="straightConnector1">
            <a:avLst/>
          </a:prstGeom>
          <a:ln>
            <a:tailEnd type="arrow"/>
          </a:ln>
        </p:spPr>
        <p:style>
          <a:lnRef idx="3">
            <a:schemeClr val="accent1"/>
          </a:lnRef>
          <a:fillRef idx="0">
            <a:schemeClr val="accent1"/>
          </a:fillRef>
          <a:effectRef idx="2">
            <a:schemeClr val="accent1"/>
          </a:effectRef>
          <a:fontRef idx="minor">
            <a:schemeClr val="tx1"/>
          </a:fontRef>
        </p:style>
      </p:cxnSp>
      <p:pic>
        <p:nvPicPr>
          <p:cNvPr id="2097261" name="Picture 2" descr="Image result for ‫شعار وزارة التعليم العالي السودانية‬‎"/>
          <p:cNvPicPr>
            <a:picLocks noChangeAspect="1" noChangeArrowheads="1"/>
          </p:cNvPicPr>
          <p:nvPr/>
        </p:nvPicPr>
        <p:blipFill>
          <a:blip r:embed="rId3" cstate="print"/>
          <a:srcRect/>
          <a:stretch>
            <a:fillRect/>
          </a:stretch>
        </p:blipFill>
        <p:spPr bwMode="auto">
          <a:xfrm>
            <a:off x="152400" y="152400"/>
            <a:ext cx="990600" cy="1143000"/>
          </a:xfrm>
          <a:prstGeom prst="rect">
            <a:avLst/>
          </a:prstGeom>
          <a:noFill/>
        </p:spPr>
      </p:pic>
    </p:spTree>
  </p:cSld>
  <p:clrMapOvr>
    <a:masterClrMapping/>
  </p:clrMapOvr>
  <p:transition>
    <p:wedge/>
  </p:transition>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8769" name="Title 1"/>
          <p:cNvSpPr>
            <a:spLocks noGrp="1"/>
          </p:cNvSpPr>
          <p:nvPr>
            <p:ph type="title"/>
          </p:nvPr>
        </p:nvSpPr>
        <p:spPr/>
        <p:txBody>
          <a:bodyPr/>
          <a:lstStyle/>
          <a:p>
            <a:r>
              <a:rPr lang="ar-SA" sz="4000" b="1" dirty="0" smtClean="0">
                <a:solidFill>
                  <a:srgbClr val="0070C0"/>
                </a:solidFill>
              </a:rPr>
              <a:t>عرض</a:t>
            </a:r>
            <a:r>
              <a:rPr lang="ar-SA" dirty="0" smtClean="0"/>
              <a:t> </a:t>
            </a:r>
            <a:r>
              <a:rPr lang="ar-SA" sz="4000" b="1" dirty="0" smtClean="0">
                <a:solidFill>
                  <a:srgbClr val="0070C0"/>
                </a:solidFill>
              </a:rPr>
              <a:t>بيانات</a:t>
            </a:r>
            <a:r>
              <a:rPr lang="ar-SA" dirty="0" smtClean="0"/>
              <a:t> </a:t>
            </a:r>
            <a:r>
              <a:rPr lang="ar-SA" sz="4000" b="1" dirty="0" smtClean="0">
                <a:solidFill>
                  <a:srgbClr val="0070C0"/>
                </a:solidFill>
              </a:rPr>
              <a:t>التسجيلة</a:t>
            </a:r>
            <a:endParaRPr lang="en-US" sz="4000" b="1" dirty="0">
              <a:solidFill>
                <a:srgbClr val="0070C0"/>
              </a:solidFill>
            </a:endParaRPr>
          </a:p>
        </p:txBody>
      </p:sp>
      <p:sp>
        <p:nvSpPr>
          <p:cNvPr id="1048770" name="Slide Number Placeholder 3"/>
          <p:cNvSpPr>
            <a:spLocks noGrp="1"/>
          </p:cNvSpPr>
          <p:nvPr>
            <p:ph type="sldNum" sz="quarter" idx="12"/>
          </p:nvPr>
        </p:nvSpPr>
        <p:spPr/>
        <p:txBody>
          <a:bodyPr/>
          <a:lstStyle/>
          <a:p>
            <a:fld id="{8E29BF1E-B0CA-4726-9B00-60CA05E673BF}" type="slidenum">
              <a:rPr lang="en-GB" smtClean="0"/>
              <a:pPr/>
              <a:t>59</a:t>
            </a:fld>
            <a:endParaRPr lang="en-GB"/>
          </a:p>
        </p:txBody>
      </p:sp>
      <p:pic>
        <p:nvPicPr>
          <p:cNvPr id="2097262" name="Picture 2" descr="C:\Users\marwa\Downloads\Screenshot-2017-12-6 View Item.png"/>
          <p:cNvPicPr>
            <a:picLocks noGrp="1" noChangeAspect="1" noChangeArrowheads="1"/>
          </p:cNvPicPr>
          <p:nvPr>
            <p:ph sz="quarter" idx="1"/>
          </p:nvPr>
        </p:nvPicPr>
        <p:blipFill>
          <a:blip r:embed="rId2" cstate="print"/>
          <a:stretch>
            <a:fillRect/>
          </a:stretch>
        </p:blipFill>
        <p:spPr bwMode="auto">
          <a:xfrm>
            <a:off x="301625" y="1780100"/>
            <a:ext cx="8504238" cy="4239699"/>
          </a:xfrm>
          <a:prstGeom prst="rect">
            <a:avLst/>
          </a:prstGeom>
          <a:noFill/>
        </p:spPr>
      </p:pic>
      <p:pic>
        <p:nvPicPr>
          <p:cNvPr id="2097263" name="Picture 2" descr="Image result for ‫شعار وزارة التعليم العالي السودانية‬‎"/>
          <p:cNvPicPr>
            <a:picLocks noChangeAspect="1" noChangeArrowheads="1"/>
          </p:cNvPicPr>
          <p:nvPr/>
        </p:nvPicPr>
        <p:blipFill>
          <a:blip r:embed="rId3" cstate="print"/>
          <a:srcRect/>
          <a:stretch>
            <a:fillRect/>
          </a:stretch>
        </p:blipFill>
        <p:spPr bwMode="auto">
          <a:xfrm>
            <a:off x="152400" y="152400"/>
            <a:ext cx="990600" cy="1143000"/>
          </a:xfrm>
          <a:prstGeom prst="rect">
            <a:avLst/>
          </a:prstGeom>
          <a:noFill/>
        </p:spPr>
      </p:pic>
    </p:spTree>
  </p:cSld>
  <p:clrMapOvr>
    <a:masterClrMapping/>
  </p:clrMapOvr>
  <p:transition>
    <p:wedg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8644" name="Title 1"/>
          <p:cNvSpPr>
            <a:spLocks noGrp="1"/>
          </p:cNvSpPr>
          <p:nvPr>
            <p:ph type="title"/>
          </p:nvPr>
        </p:nvSpPr>
        <p:spPr/>
        <p:txBody>
          <a:bodyPr/>
          <a:lstStyle/>
          <a:p>
            <a:r>
              <a:rPr lang="ar-SA" b="1" dirty="0" smtClean="0">
                <a:solidFill>
                  <a:srgbClr val="0070C0"/>
                </a:solidFill>
              </a:rPr>
              <a:t>محتويات</a:t>
            </a:r>
            <a:r>
              <a:rPr lang="ar-SA" dirty="0" smtClean="0">
                <a:solidFill>
                  <a:schemeClr val="tx2">
                    <a:lumMod val="60000"/>
                    <a:lumOff val="40000"/>
                  </a:schemeClr>
                </a:solidFill>
              </a:rPr>
              <a:t> </a:t>
            </a:r>
            <a:r>
              <a:rPr lang="ar-SA" b="1" dirty="0" smtClean="0">
                <a:solidFill>
                  <a:srgbClr val="0070C0"/>
                </a:solidFill>
              </a:rPr>
              <a:t>المستودع</a:t>
            </a:r>
            <a:r>
              <a:rPr lang="ar-SA" dirty="0" smtClean="0">
                <a:solidFill>
                  <a:schemeClr val="tx2">
                    <a:lumMod val="60000"/>
                    <a:lumOff val="40000"/>
                  </a:schemeClr>
                </a:solidFill>
              </a:rPr>
              <a:t> </a:t>
            </a:r>
            <a:r>
              <a:rPr lang="ar-SA" b="1" dirty="0" smtClean="0">
                <a:solidFill>
                  <a:srgbClr val="0070C0"/>
                </a:solidFill>
              </a:rPr>
              <a:t>الرقمي</a:t>
            </a:r>
            <a:endParaRPr lang="en-US" b="1" dirty="0">
              <a:solidFill>
                <a:srgbClr val="0070C0"/>
              </a:solidFill>
            </a:endParaRPr>
          </a:p>
        </p:txBody>
      </p:sp>
      <p:sp>
        <p:nvSpPr>
          <p:cNvPr id="1048645" name="Slide Number Placeholder 3"/>
          <p:cNvSpPr>
            <a:spLocks noGrp="1"/>
          </p:cNvSpPr>
          <p:nvPr>
            <p:ph type="sldNum" sz="quarter" idx="12"/>
          </p:nvPr>
        </p:nvSpPr>
        <p:spPr/>
        <p:txBody>
          <a:bodyPr/>
          <a:lstStyle/>
          <a:p>
            <a:fld id="{8E29BF1E-B0CA-4726-9B00-60CA05E673BF}" type="slidenum">
              <a:rPr lang="en-GB" smtClean="0"/>
              <a:pPr/>
              <a:t>6</a:t>
            </a:fld>
            <a:endParaRPr lang="en-GB"/>
          </a:p>
        </p:txBody>
      </p:sp>
      <p:sp>
        <p:nvSpPr>
          <p:cNvPr id="1048646" name="Content Placeholder 2"/>
          <p:cNvSpPr>
            <a:spLocks noGrp="1"/>
          </p:cNvSpPr>
          <p:nvPr>
            <p:ph sz="quarter" idx="1"/>
          </p:nvPr>
        </p:nvSpPr>
        <p:spPr/>
        <p:txBody>
          <a:bodyPr/>
          <a:lstStyle/>
          <a:p>
            <a:pPr algn="r" rtl="1"/>
            <a:r>
              <a:rPr lang="ar-SA" sz="2400" dirty="0" smtClean="0">
                <a:cs typeface="+mj-cs"/>
              </a:rPr>
              <a:t>الاوراق العلمية للاساتذة </a:t>
            </a:r>
          </a:p>
          <a:p>
            <a:pPr algn="r" rtl="1"/>
            <a:r>
              <a:rPr lang="ar-SA" sz="2400" dirty="0" smtClean="0">
                <a:cs typeface="+mj-cs"/>
              </a:rPr>
              <a:t>رسائل الدراسات العليا</a:t>
            </a:r>
          </a:p>
          <a:p>
            <a:pPr algn="r" rtl="1"/>
            <a:r>
              <a:rPr lang="ar-SA" sz="2400" dirty="0" smtClean="0">
                <a:cs typeface="+mj-cs"/>
              </a:rPr>
              <a:t>مشاريع التخرج لطلاب البكالريوس</a:t>
            </a:r>
          </a:p>
          <a:p>
            <a:pPr algn="r" rtl="1"/>
            <a:r>
              <a:rPr lang="ar-SA" sz="2400" dirty="0" smtClean="0">
                <a:cs typeface="+mj-cs"/>
              </a:rPr>
              <a:t>تسجيلات صوتيه ومريئة</a:t>
            </a:r>
          </a:p>
          <a:p>
            <a:pPr algn="r" rtl="1"/>
            <a:r>
              <a:rPr lang="ar-SA" sz="2400" dirty="0" smtClean="0">
                <a:cs typeface="+mj-cs"/>
              </a:rPr>
              <a:t>الكتب </a:t>
            </a:r>
          </a:p>
          <a:p>
            <a:pPr algn="r" rtl="1"/>
            <a:r>
              <a:rPr lang="ar-SA" sz="2400" dirty="0" smtClean="0">
                <a:cs typeface="+mj-cs"/>
              </a:rPr>
              <a:t>المؤتمرات</a:t>
            </a:r>
          </a:p>
          <a:p>
            <a:pPr algn="r" rtl="1">
              <a:buNone/>
            </a:pPr>
            <a:r>
              <a:rPr lang="ar-SA" dirty="0" smtClean="0"/>
              <a:t> </a:t>
            </a:r>
          </a:p>
          <a:p>
            <a:endParaRPr lang="en-US" dirty="0"/>
          </a:p>
        </p:txBody>
      </p:sp>
      <p:pic>
        <p:nvPicPr>
          <p:cNvPr id="2097173" name="Picture 2" descr="Image result for ‫شعار وزارة التعليم العالي السودانية‬‎"/>
          <p:cNvPicPr>
            <a:picLocks noChangeAspect="1" noChangeArrowheads="1"/>
          </p:cNvPicPr>
          <p:nvPr/>
        </p:nvPicPr>
        <p:blipFill>
          <a:blip r:embed="rId2" cstate="print"/>
          <a:srcRect/>
          <a:stretch>
            <a:fillRect/>
          </a:stretch>
        </p:blipFill>
        <p:spPr bwMode="auto">
          <a:xfrm>
            <a:off x="152400" y="152400"/>
            <a:ext cx="990600" cy="1143000"/>
          </a:xfrm>
          <a:prstGeom prst="rect">
            <a:avLst/>
          </a:prstGeom>
          <a:noFill/>
        </p:spPr>
      </p:pic>
    </p:spTree>
  </p:cSld>
  <p:clrMapOvr>
    <a:masterClrMapping/>
  </p:clrMapOvr>
  <p:transition>
    <p:wedge/>
  </p:transition>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8771" name="Title 1"/>
          <p:cNvSpPr>
            <a:spLocks noGrp="1"/>
          </p:cNvSpPr>
          <p:nvPr>
            <p:ph type="title"/>
          </p:nvPr>
        </p:nvSpPr>
        <p:spPr>
          <a:xfrm>
            <a:off x="301752" y="152400"/>
            <a:ext cx="8534400" cy="835152"/>
          </a:xfrm>
        </p:spPr>
        <p:txBody>
          <a:bodyPr>
            <a:normAutofit fontScale="90000"/>
          </a:bodyPr>
          <a:lstStyle/>
          <a:p>
            <a:r>
              <a:rPr lang="ar-SA" dirty="0" smtClean="0">
                <a:solidFill>
                  <a:schemeClr val="tx2">
                    <a:lumMod val="60000"/>
                    <a:lumOff val="40000"/>
                  </a:schemeClr>
                </a:solidFill>
                <a:latin typeface="Arabic Typesetting" pitchFamily="66" charset="-78"/>
                <a:cs typeface="Arabic Typesetting" pitchFamily="66" charset="-78"/>
              </a:rPr>
              <a:t/>
            </a:r>
            <a:br>
              <a:rPr lang="ar-SA" dirty="0" smtClean="0">
                <a:solidFill>
                  <a:schemeClr val="tx2">
                    <a:lumMod val="60000"/>
                    <a:lumOff val="40000"/>
                  </a:schemeClr>
                </a:solidFill>
                <a:latin typeface="Arabic Typesetting" pitchFamily="66" charset="-78"/>
                <a:cs typeface="Arabic Typesetting" pitchFamily="66" charset="-78"/>
              </a:rPr>
            </a:br>
            <a:r>
              <a:rPr lang="ar-SA" b="1" dirty="0" smtClean="0">
                <a:solidFill>
                  <a:srgbClr val="0070C0"/>
                </a:solidFill>
              </a:rPr>
              <a:t>البحث</a:t>
            </a:r>
            <a:r>
              <a:rPr lang="ar-SA" dirty="0" smtClean="0">
                <a:solidFill>
                  <a:schemeClr val="tx2">
                    <a:lumMod val="60000"/>
                    <a:lumOff val="40000"/>
                  </a:schemeClr>
                </a:solidFill>
                <a:latin typeface="Arabic Typesetting" pitchFamily="66" charset="-78"/>
                <a:cs typeface="Arabic Typesetting" pitchFamily="66" charset="-78"/>
              </a:rPr>
              <a:t> </a:t>
            </a:r>
            <a:r>
              <a:rPr lang="ar-SA" b="1" dirty="0" smtClean="0">
                <a:solidFill>
                  <a:srgbClr val="0070C0"/>
                </a:solidFill>
              </a:rPr>
              <a:t>والإسترجاع</a:t>
            </a:r>
            <a:endParaRPr lang="en-US" dirty="0">
              <a:solidFill>
                <a:schemeClr val="tx2">
                  <a:lumMod val="60000"/>
                  <a:lumOff val="40000"/>
                </a:schemeClr>
              </a:solidFill>
            </a:endParaRPr>
          </a:p>
        </p:txBody>
      </p:sp>
      <p:sp>
        <p:nvSpPr>
          <p:cNvPr id="1048772" name="Slide Number Placeholder 3"/>
          <p:cNvSpPr>
            <a:spLocks noGrp="1"/>
          </p:cNvSpPr>
          <p:nvPr>
            <p:ph type="sldNum" sz="quarter" idx="12"/>
          </p:nvPr>
        </p:nvSpPr>
        <p:spPr/>
        <p:txBody>
          <a:bodyPr/>
          <a:lstStyle/>
          <a:p>
            <a:fld id="{8E29BF1E-B0CA-4726-9B00-60CA05E673BF}" type="slidenum">
              <a:rPr lang="en-GB" smtClean="0"/>
              <a:pPr/>
              <a:t>60</a:t>
            </a:fld>
            <a:endParaRPr lang="en-GB"/>
          </a:p>
        </p:txBody>
      </p:sp>
      <p:sp>
        <p:nvSpPr>
          <p:cNvPr id="1048773" name="Content Placeholder 2"/>
          <p:cNvSpPr>
            <a:spLocks noGrp="1"/>
          </p:cNvSpPr>
          <p:nvPr>
            <p:ph sz="quarter" idx="1"/>
          </p:nvPr>
        </p:nvSpPr>
        <p:spPr/>
        <p:txBody>
          <a:bodyPr>
            <a:normAutofit/>
          </a:bodyPr>
          <a:lstStyle/>
          <a:p>
            <a:pPr algn="r" rtl="1"/>
            <a:r>
              <a:rPr lang="ar-SA" sz="2400" dirty="0" smtClean="0">
                <a:latin typeface="Arabic Typesetting" pitchFamily="66" charset="-78"/>
              </a:rPr>
              <a:t> تعتبر هذه الخطوة هي ثمرة الجهود المبزولة مسبقاً فكلما توفرت الدقة في المراحل السابقة كانت النتيجة أفضل ويتحقق الغرض الذي من أجله تم إنشاء المستودع الا وهو تيسير الوقت والجهد للمستفيدين وإتاحة الأنتاج الفكري الخاص                                </a:t>
            </a:r>
            <a:endParaRPr lang="en-US" sz="2400" dirty="0"/>
          </a:p>
        </p:txBody>
      </p:sp>
      <p:pic>
        <p:nvPicPr>
          <p:cNvPr id="2097264" name="Picture 2" descr="Image result for ‫شعار وزارة التعليم العالي السودانية‬‎"/>
          <p:cNvPicPr>
            <a:picLocks noChangeAspect="1" noChangeArrowheads="1"/>
          </p:cNvPicPr>
          <p:nvPr/>
        </p:nvPicPr>
        <p:blipFill>
          <a:blip r:embed="rId2" cstate="print"/>
          <a:srcRect/>
          <a:stretch>
            <a:fillRect/>
          </a:stretch>
        </p:blipFill>
        <p:spPr bwMode="auto">
          <a:xfrm>
            <a:off x="152400" y="152400"/>
            <a:ext cx="990600" cy="1143000"/>
          </a:xfrm>
          <a:prstGeom prst="rect">
            <a:avLst/>
          </a:prstGeom>
          <a:noFill/>
        </p:spPr>
      </p:pic>
    </p:spTree>
  </p:cSld>
  <p:clrMapOvr>
    <a:masterClrMapping/>
  </p:clrMapOvr>
  <p:transition>
    <p:wedge/>
  </p:transition>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8774" name="Title 1"/>
          <p:cNvSpPr>
            <a:spLocks noGrp="1"/>
          </p:cNvSpPr>
          <p:nvPr>
            <p:ph type="title"/>
          </p:nvPr>
        </p:nvSpPr>
        <p:spPr/>
        <p:txBody>
          <a:bodyPr/>
          <a:lstStyle/>
          <a:p>
            <a:r>
              <a:rPr lang="ar-SA" sz="4000" b="1" dirty="0" smtClean="0">
                <a:solidFill>
                  <a:srgbClr val="0070C0"/>
                </a:solidFill>
              </a:rPr>
              <a:t>شاشة</a:t>
            </a:r>
            <a:r>
              <a:rPr lang="ar-SA" dirty="0" smtClean="0">
                <a:solidFill>
                  <a:schemeClr val="tx2">
                    <a:lumMod val="60000"/>
                    <a:lumOff val="40000"/>
                  </a:schemeClr>
                </a:solidFill>
                <a:latin typeface="Arabic Typesetting" pitchFamily="66" charset="-78"/>
                <a:cs typeface="Arabic Typesetting" pitchFamily="66" charset="-78"/>
              </a:rPr>
              <a:t> </a:t>
            </a:r>
            <a:r>
              <a:rPr lang="ar-SA" sz="4000" b="1" dirty="0" smtClean="0">
                <a:solidFill>
                  <a:srgbClr val="0070C0"/>
                </a:solidFill>
              </a:rPr>
              <a:t>إسترجاع</a:t>
            </a:r>
            <a:r>
              <a:rPr lang="ar-SA" dirty="0" smtClean="0">
                <a:solidFill>
                  <a:schemeClr val="tx2">
                    <a:lumMod val="60000"/>
                    <a:lumOff val="40000"/>
                  </a:schemeClr>
                </a:solidFill>
                <a:latin typeface="Arabic Typesetting" pitchFamily="66" charset="-78"/>
                <a:cs typeface="Arabic Typesetting" pitchFamily="66" charset="-78"/>
              </a:rPr>
              <a:t> </a:t>
            </a:r>
            <a:r>
              <a:rPr lang="ar-SA" sz="4000" b="1" dirty="0" smtClean="0">
                <a:solidFill>
                  <a:srgbClr val="0070C0"/>
                </a:solidFill>
              </a:rPr>
              <a:t>البيانات</a:t>
            </a:r>
            <a:endParaRPr lang="en-US" sz="4000" b="1" dirty="0">
              <a:solidFill>
                <a:srgbClr val="0070C0"/>
              </a:solidFill>
            </a:endParaRPr>
          </a:p>
        </p:txBody>
      </p:sp>
      <p:sp>
        <p:nvSpPr>
          <p:cNvPr id="1048775" name="Slide Number Placeholder 3"/>
          <p:cNvSpPr>
            <a:spLocks noGrp="1"/>
          </p:cNvSpPr>
          <p:nvPr>
            <p:ph type="sldNum" sz="quarter" idx="12"/>
          </p:nvPr>
        </p:nvSpPr>
        <p:spPr/>
        <p:txBody>
          <a:bodyPr/>
          <a:lstStyle/>
          <a:p>
            <a:fld id="{8E29BF1E-B0CA-4726-9B00-60CA05E673BF}" type="slidenum">
              <a:rPr lang="en-GB" smtClean="0"/>
              <a:pPr/>
              <a:t>61</a:t>
            </a:fld>
            <a:endParaRPr lang="en-GB"/>
          </a:p>
        </p:txBody>
      </p:sp>
      <p:pic>
        <p:nvPicPr>
          <p:cNvPr id="2097265" name="Picture 2" descr="C:\Users\marwa\Downloads\Screenshot-2017-12-6 Search.png"/>
          <p:cNvPicPr>
            <a:picLocks noGrp="1" noChangeAspect="1" noChangeArrowheads="1"/>
          </p:cNvPicPr>
          <p:nvPr>
            <p:ph sz="quarter" idx="1"/>
          </p:nvPr>
        </p:nvPicPr>
        <p:blipFill>
          <a:blip r:embed="rId2" cstate="print"/>
          <a:stretch>
            <a:fillRect/>
          </a:stretch>
        </p:blipFill>
        <p:spPr bwMode="auto">
          <a:xfrm>
            <a:off x="301625" y="1905000"/>
            <a:ext cx="8504238" cy="3962400"/>
          </a:xfrm>
          <a:prstGeom prst="rect">
            <a:avLst/>
          </a:prstGeom>
          <a:noFill/>
        </p:spPr>
      </p:pic>
      <p:pic>
        <p:nvPicPr>
          <p:cNvPr id="2097266" name="Picture 2" descr="Image result for ‫شعار وزارة التعليم العالي السودانية‬‎"/>
          <p:cNvPicPr>
            <a:picLocks noChangeAspect="1" noChangeArrowheads="1"/>
          </p:cNvPicPr>
          <p:nvPr/>
        </p:nvPicPr>
        <p:blipFill>
          <a:blip r:embed="rId3" cstate="print"/>
          <a:srcRect/>
          <a:stretch>
            <a:fillRect/>
          </a:stretch>
        </p:blipFill>
        <p:spPr bwMode="auto">
          <a:xfrm>
            <a:off x="152400" y="152400"/>
            <a:ext cx="990600" cy="1143000"/>
          </a:xfrm>
          <a:prstGeom prst="rect">
            <a:avLst/>
          </a:prstGeom>
          <a:noFill/>
        </p:spPr>
      </p:pic>
    </p:spTree>
  </p:cSld>
  <p:clrMapOvr>
    <a:masterClrMapping/>
  </p:clrMapOvr>
  <p:transition>
    <p:wedge/>
  </p:transition>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8776" name="Title 1"/>
          <p:cNvSpPr>
            <a:spLocks noGrp="1"/>
          </p:cNvSpPr>
          <p:nvPr>
            <p:ph type="title"/>
          </p:nvPr>
        </p:nvSpPr>
        <p:spPr/>
        <p:txBody>
          <a:bodyPr/>
          <a:lstStyle/>
          <a:p>
            <a:r>
              <a:rPr lang="ar-SA" sz="4000" b="1" dirty="0" smtClean="0">
                <a:solidFill>
                  <a:srgbClr val="0070C0"/>
                </a:solidFill>
              </a:rPr>
              <a:t>جامعة</a:t>
            </a:r>
            <a:r>
              <a:rPr lang="ar-SA" dirty="0" smtClean="0"/>
              <a:t> </a:t>
            </a:r>
            <a:r>
              <a:rPr lang="ar-SA" sz="4000" b="1" dirty="0" smtClean="0">
                <a:solidFill>
                  <a:srgbClr val="0070C0"/>
                </a:solidFill>
              </a:rPr>
              <a:t>الخرطوم</a:t>
            </a:r>
            <a:endParaRPr lang="en-US" sz="4000" b="1" dirty="0" smtClean="0">
              <a:solidFill>
                <a:srgbClr val="0070C0"/>
              </a:solidFill>
            </a:endParaRPr>
          </a:p>
        </p:txBody>
      </p:sp>
      <p:sp>
        <p:nvSpPr>
          <p:cNvPr id="1048777" name="Slide Number Placeholder 2"/>
          <p:cNvSpPr>
            <a:spLocks noGrp="1"/>
          </p:cNvSpPr>
          <p:nvPr>
            <p:ph type="sldNum" sz="quarter" idx="12"/>
          </p:nvPr>
        </p:nvSpPr>
        <p:spPr/>
        <p:txBody>
          <a:bodyPr/>
          <a:lstStyle/>
          <a:p>
            <a:fld id="{8E29BF1E-B0CA-4726-9B00-60CA05E673BF}" type="slidenum">
              <a:rPr lang="en-GB" smtClean="0"/>
              <a:pPr/>
              <a:t>62</a:t>
            </a:fld>
            <a:endParaRPr lang="en-GB"/>
          </a:p>
        </p:txBody>
      </p:sp>
      <p:pic>
        <p:nvPicPr>
          <p:cNvPr id="2097267" name="Picture 3" descr="C:\Users\abbashar\Downloads\Screenshot-2017-12-14 University of Khartoum Dspace(1).png"/>
          <p:cNvPicPr>
            <a:picLocks noGrp="1" noChangeAspect="1" noChangeArrowheads="1"/>
          </p:cNvPicPr>
          <p:nvPr>
            <p:ph sz="quarter" idx="1"/>
          </p:nvPr>
        </p:nvPicPr>
        <p:blipFill>
          <a:blip r:embed="rId2" cstate="print"/>
          <a:srcRect/>
          <a:stretch>
            <a:fillRect/>
          </a:stretch>
        </p:blipFill>
        <p:spPr bwMode="auto">
          <a:xfrm>
            <a:off x="304800" y="1440110"/>
            <a:ext cx="8610600" cy="4960690"/>
          </a:xfrm>
          <a:prstGeom prst="rect">
            <a:avLst/>
          </a:prstGeom>
          <a:noFill/>
        </p:spPr>
      </p:pic>
      <p:pic>
        <p:nvPicPr>
          <p:cNvPr id="2097268" name="Picture 2" descr="Image result for ‫شعار وزارة التعليم العالي السودانية‬‎"/>
          <p:cNvPicPr>
            <a:picLocks noChangeAspect="1" noChangeArrowheads="1"/>
          </p:cNvPicPr>
          <p:nvPr/>
        </p:nvPicPr>
        <p:blipFill>
          <a:blip r:embed="rId3" cstate="print"/>
          <a:srcRect/>
          <a:stretch>
            <a:fillRect/>
          </a:stretch>
        </p:blipFill>
        <p:spPr bwMode="auto">
          <a:xfrm>
            <a:off x="152400" y="152400"/>
            <a:ext cx="990600" cy="1143000"/>
          </a:xfrm>
          <a:prstGeom prst="rect">
            <a:avLst/>
          </a:prstGeom>
          <a:noFill/>
        </p:spPr>
      </p:pic>
    </p:spTree>
  </p:cSld>
  <p:clrMapOvr>
    <a:masterClrMapping/>
  </p:clrMapOvr>
  <p:transition>
    <p:wedge/>
  </p:transition>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8778" name="Title 1"/>
          <p:cNvSpPr>
            <a:spLocks noGrp="1"/>
          </p:cNvSpPr>
          <p:nvPr>
            <p:ph type="title"/>
          </p:nvPr>
        </p:nvSpPr>
        <p:spPr/>
        <p:txBody>
          <a:bodyPr/>
          <a:lstStyle/>
          <a:p>
            <a:r>
              <a:rPr lang="ar-SA" sz="3600" b="1" dirty="0" smtClean="0">
                <a:solidFill>
                  <a:srgbClr val="0070C0"/>
                </a:solidFill>
              </a:rPr>
              <a:t>عدد</a:t>
            </a:r>
            <a:r>
              <a:rPr lang="ar-SA" dirty="0" smtClean="0"/>
              <a:t> </a:t>
            </a:r>
            <a:r>
              <a:rPr lang="ar-SA" sz="3600" b="1" dirty="0" smtClean="0">
                <a:solidFill>
                  <a:srgbClr val="0070C0"/>
                </a:solidFill>
              </a:rPr>
              <a:t>التسجيلات</a:t>
            </a:r>
            <a:endParaRPr lang="en-US" dirty="0"/>
          </a:p>
        </p:txBody>
      </p:sp>
      <p:sp>
        <p:nvSpPr>
          <p:cNvPr id="1048779" name="Slide Number Placeholder 2"/>
          <p:cNvSpPr>
            <a:spLocks noGrp="1"/>
          </p:cNvSpPr>
          <p:nvPr>
            <p:ph type="sldNum" sz="quarter" idx="12"/>
          </p:nvPr>
        </p:nvSpPr>
        <p:spPr/>
        <p:txBody>
          <a:bodyPr/>
          <a:lstStyle/>
          <a:p>
            <a:fld id="{8E29BF1E-B0CA-4726-9B00-60CA05E673BF}" type="slidenum">
              <a:rPr lang="en-GB" smtClean="0"/>
              <a:pPr/>
              <a:t>63</a:t>
            </a:fld>
            <a:endParaRPr lang="en-GB"/>
          </a:p>
        </p:txBody>
      </p:sp>
      <p:pic>
        <p:nvPicPr>
          <p:cNvPr id="2097269" name="Picture 2" descr="C:\Users\abbashar\Downloads\Screenshot-2017-12-14 Browsing by Title.png"/>
          <p:cNvPicPr>
            <a:picLocks noGrp="1" noChangeAspect="1" noChangeArrowheads="1"/>
          </p:cNvPicPr>
          <p:nvPr>
            <p:ph sz="quarter" idx="1"/>
          </p:nvPr>
        </p:nvPicPr>
        <p:blipFill>
          <a:blip r:embed="rId2" cstate="print"/>
          <a:srcRect/>
          <a:stretch>
            <a:fillRect/>
          </a:stretch>
        </p:blipFill>
        <p:spPr bwMode="auto">
          <a:xfrm>
            <a:off x="301625" y="1581521"/>
            <a:ext cx="8504238" cy="4666879"/>
          </a:xfrm>
          <a:prstGeom prst="rect">
            <a:avLst/>
          </a:prstGeom>
          <a:noFill/>
        </p:spPr>
      </p:pic>
      <p:sp>
        <p:nvSpPr>
          <p:cNvPr id="1048780" name="Oval 6"/>
          <p:cNvSpPr/>
          <p:nvPr/>
        </p:nvSpPr>
        <p:spPr>
          <a:xfrm>
            <a:off x="914400" y="3733800"/>
            <a:ext cx="2133600" cy="609600"/>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097270" name="Picture 2" descr="Image result for ‫شعار وزارة التعليم العالي السودانية‬‎"/>
          <p:cNvPicPr>
            <a:picLocks noChangeAspect="1" noChangeArrowheads="1"/>
          </p:cNvPicPr>
          <p:nvPr/>
        </p:nvPicPr>
        <p:blipFill>
          <a:blip r:embed="rId3" cstate="print"/>
          <a:srcRect/>
          <a:stretch>
            <a:fillRect/>
          </a:stretch>
        </p:blipFill>
        <p:spPr bwMode="auto">
          <a:xfrm>
            <a:off x="152400" y="152400"/>
            <a:ext cx="990600" cy="1143000"/>
          </a:xfrm>
          <a:prstGeom prst="rect">
            <a:avLst/>
          </a:prstGeom>
          <a:noFill/>
        </p:spPr>
      </p:pic>
    </p:spTree>
  </p:cSld>
  <p:clrMapOvr>
    <a:masterClrMapping/>
  </p:clrMapOvr>
  <p:transition>
    <p:cut/>
  </p:transition>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8781" name="Title 1"/>
          <p:cNvSpPr>
            <a:spLocks noGrp="1"/>
          </p:cNvSpPr>
          <p:nvPr>
            <p:ph type="title"/>
          </p:nvPr>
        </p:nvSpPr>
        <p:spPr/>
        <p:txBody>
          <a:bodyPr/>
          <a:lstStyle/>
          <a:p>
            <a:r>
              <a:rPr lang="ar-SA" dirty="0" smtClean="0"/>
              <a:t>  </a:t>
            </a:r>
            <a:r>
              <a:rPr lang="ar-SA" sz="4000" b="1" dirty="0" smtClean="0">
                <a:solidFill>
                  <a:srgbClr val="0070C0"/>
                </a:solidFill>
              </a:rPr>
              <a:t>جامعة</a:t>
            </a:r>
            <a:r>
              <a:rPr lang="ar-SA" dirty="0" smtClean="0"/>
              <a:t> </a:t>
            </a:r>
            <a:r>
              <a:rPr lang="ar-SA" sz="4000" b="1" dirty="0" smtClean="0">
                <a:solidFill>
                  <a:srgbClr val="0070C0"/>
                </a:solidFill>
              </a:rPr>
              <a:t>السودان</a:t>
            </a:r>
            <a:r>
              <a:rPr lang="ar-SA" dirty="0" smtClean="0"/>
              <a:t> </a:t>
            </a:r>
            <a:r>
              <a:rPr lang="ar-SA" sz="4000" b="1" dirty="0" smtClean="0">
                <a:solidFill>
                  <a:srgbClr val="0070C0"/>
                </a:solidFill>
              </a:rPr>
              <a:t>للعلوم</a:t>
            </a:r>
            <a:r>
              <a:rPr lang="ar-SA" dirty="0" smtClean="0"/>
              <a:t> </a:t>
            </a:r>
            <a:r>
              <a:rPr lang="ar-SA" sz="4000" b="1" dirty="0" smtClean="0">
                <a:solidFill>
                  <a:srgbClr val="0070C0"/>
                </a:solidFill>
              </a:rPr>
              <a:t>والتكنولوجيا</a:t>
            </a:r>
            <a:endParaRPr lang="en-US" sz="4000" b="1" dirty="0" smtClean="0">
              <a:solidFill>
                <a:srgbClr val="0070C0"/>
              </a:solidFill>
            </a:endParaRPr>
          </a:p>
        </p:txBody>
      </p:sp>
      <p:sp>
        <p:nvSpPr>
          <p:cNvPr id="1048782" name="Slide Number Placeholder 2"/>
          <p:cNvSpPr>
            <a:spLocks noGrp="1"/>
          </p:cNvSpPr>
          <p:nvPr>
            <p:ph type="sldNum" sz="quarter" idx="12"/>
          </p:nvPr>
        </p:nvSpPr>
        <p:spPr/>
        <p:txBody>
          <a:bodyPr/>
          <a:lstStyle/>
          <a:p>
            <a:fld id="{8E29BF1E-B0CA-4726-9B00-60CA05E673BF}" type="slidenum">
              <a:rPr lang="en-GB" smtClean="0"/>
              <a:pPr/>
              <a:t>64</a:t>
            </a:fld>
            <a:endParaRPr lang="en-GB"/>
          </a:p>
        </p:txBody>
      </p:sp>
      <p:pic>
        <p:nvPicPr>
          <p:cNvPr id="2097271" name="Picture 2" descr="C:\Users\abbashar\Downloads\Screenshot-2017-12-14 SUST Home(1).png"/>
          <p:cNvPicPr>
            <a:picLocks noGrp="1" noChangeAspect="1" noChangeArrowheads="1"/>
          </p:cNvPicPr>
          <p:nvPr>
            <p:ph sz="quarter" idx="1"/>
          </p:nvPr>
        </p:nvPicPr>
        <p:blipFill>
          <a:blip r:embed="rId2" cstate="print"/>
          <a:srcRect/>
          <a:stretch>
            <a:fillRect/>
          </a:stretch>
        </p:blipFill>
        <p:spPr bwMode="auto">
          <a:xfrm>
            <a:off x="304800" y="1527174"/>
            <a:ext cx="8534400" cy="4721225"/>
          </a:xfrm>
          <a:prstGeom prst="rect">
            <a:avLst/>
          </a:prstGeom>
          <a:noFill/>
        </p:spPr>
      </p:pic>
      <p:pic>
        <p:nvPicPr>
          <p:cNvPr id="2097272" name="Picture 2" descr="Image result for ‫شعار وزارة التعليم العالي السودانية‬‎"/>
          <p:cNvPicPr>
            <a:picLocks noChangeAspect="1" noChangeArrowheads="1"/>
          </p:cNvPicPr>
          <p:nvPr/>
        </p:nvPicPr>
        <p:blipFill>
          <a:blip r:embed="rId3" cstate="print"/>
          <a:srcRect/>
          <a:stretch>
            <a:fillRect/>
          </a:stretch>
        </p:blipFill>
        <p:spPr bwMode="auto">
          <a:xfrm>
            <a:off x="152400" y="152400"/>
            <a:ext cx="990600" cy="1143000"/>
          </a:xfrm>
          <a:prstGeom prst="rect">
            <a:avLst/>
          </a:prstGeom>
          <a:noFill/>
        </p:spPr>
      </p:pic>
    </p:spTree>
  </p:cSld>
  <p:clrMapOvr>
    <a:masterClrMapping/>
  </p:clrMapOvr>
  <p:transition>
    <p:fade thruBlk="1"/>
  </p:transition>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8783" name="Title 1"/>
          <p:cNvSpPr>
            <a:spLocks noGrp="1"/>
          </p:cNvSpPr>
          <p:nvPr>
            <p:ph type="title"/>
          </p:nvPr>
        </p:nvSpPr>
        <p:spPr/>
        <p:txBody>
          <a:bodyPr/>
          <a:lstStyle/>
          <a:p>
            <a:r>
              <a:rPr lang="ar-SA" sz="4000" b="1" dirty="0" smtClean="0">
                <a:solidFill>
                  <a:srgbClr val="0070C0"/>
                </a:solidFill>
              </a:rPr>
              <a:t>عدد</a:t>
            </a:r>
            <a:r>
              <a:rPr lang="ar-SA" dirty="0" smtClean="0"/>
              <a:t> </a:t>
            </a:r>
            <a:r>
              <a:rPr lang="ar-SA" sz="4000" b="1" dirty="0" smtClean="0">
                <a:solidFill>
                  <a:srgbClr val="0070C0"/>
                </a:solidFill>
              </a:rPr>
              <a:t>التسجيلات</a:t>
            </a:r>
            <a:r>
              <a:rPr lang="ar-SA" dirty="0" smtClean="0"/>
              <a:t> </a:t>
            </a:r>
            <a:endParaRPr lang="en-US" dirty="0" smtClean="0"/>
          </a:p>
        </p:txBody>
      </p:sp>
      <p:sp>
        <p:nvSpPr>
          <p:cNvPr id="1048784" name="Slide Number Placeholder 2"/>
          <p:cNvSpPr>
            <a:spLocks noGrp="1"/>
          </p:cNvSpPr>
          <p:nvPr>
            <p:ph type="sldNum" sz="quarter" idx="12"/>
          </p:nvPr>
        </p:nvSpPr>
        <p:spPr/>
        <p:txBody>
          <a:bodyPr/>
          <a:lstStyle/>
          <a:p>
            <a:fld id="{8E29BF1E-B0CA-4726-9B00-60CA05E673BF}" type="slidenum">
              <a:rPr lang="en-GB" smtClean="0"/>
              <a:pPr/>
              <a:t>65</a:t>
            </a:fld>
            <a:endParaRPr lang="en-GB"/>
          </a:p>
        </p:txBody>
      </p:sp>
      <p:pic>
        <p:nvPicPr>
          <p:cNvPr id="2097273" name="Picture 2" descr="C:\Users\abbashar\Downloads\Screenshot-2017-12-14 Browsing by Title(1).png"/>
          <p:cNvPicPr>
            <a:picLocks noGrp="1" noChangeAspect="1" noChangeArrowheads="1"/>
          </p:cNvPicPr>
          <p:nvPr>
            <p:ph sz="quarter" idx="1"/>
          </p:nvPr>
        </p:nvPicPr>
        <p:blipFill>
          <a:blip r:embed="rId2" cstate="print"/>
          <a:srcRect/>
          <a:stretch>
            <a:fillRect/>
          </a:stretch>
        </p:blipFill>
        <p:spPr bwMode="auto">
          <a:xfrm>
            <a:off x="304800" y="1524000"/>
            <a:ext cx="8641740" cy="4822874"/>
          </a:xfrm>
          <a:prstGeom prst="rect">
            <a:avLst/>
          </a:prstGeom>
          <a:noFill/>
        </p:spPr>
      </p:pic>
      <p:sp>
        <p:nvSpPr>
          <p:cNvPr id="1048785" name="Oval 10"/>
          <p:cNvSpPr/>
          <p:nvPr/>
        </p:nvSpPr>
        <p:spPr>
          <a:xfrm>
            <a:off x="914400" y="3733800"/>
            <a:ext cx="2286000" cy="609600"/>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097274" name="Picture 2" descr="Image result for ‫شعار وزارة التعليم العالي السودانية‬‎"/>
          <p:cNvPicPr>
            <a:picLocks noChangeAspect="1" noChangeArrowheads="1"/>
          </p:cNvPicPr>
          <p:nvPr/>
        </p:nvPicPr>
        <p:blipFill>
          <a:blip r:embed="rId3" cstate="print"/>
          <a:srcRect/>
          <a:stretch>
            <a:fillRect/>
          </a:stretch>
        </p:blipFill>
        <p:spPr bwMode="auto">
          <a:xfrm>
            <a:off x="152400" y="152400"/>
            <a:ext cx="990600" cy="1143000"/>
          </a:xfrm>
          <a:prstGeom prst="rect">
            <a:avLst/>
          </a:prstGeom>
          <a:noFill/>
        </p:spPr>
      </p:pic>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8786" name="Title 1"/>
          <p:cNvSpPr>
            <a:spLocks noGrp="1"/>
          </p:cNvSpPr>
          <p:nvPr>
            <p:ph type="title"/>
          </p:nvPr>
        </p:nvSpPr>
        <p:spPr/>
        <p:txBody>
          <a:bodyPr/>
          <a:lstStyle/>
          <a:p>
            <a:r>
              <a:rPr lang="ar-SA" sz="4000" b="1" dirty="0" smtClean="0">
                <a:solidFill>
                  <a:srgbClr val="0070C0"/>
                </a:solidFill>
              </a:rPr>
              <a:t>جامعة</a:t>
            </a:r>
            <a:r>
              <a:rPr lang="ar-SA" dirty="0" smtClean="0"/>
              <a:t> </a:t>
            </a:r>
            <a:r>
              <a:rPr lang="ar-SA" sz="4000" b="1" dirty="0" smtClean="0">
                <a:solidFill>
                  <a:srgbClr val="0070C0"/>
                </a:solidFill>
              </a:rPr>
              <a:t>البحر</a:t>
            </a:r>
            <a:r>
              <a:rPr lang="ar-SA" dirty="0" smtClean="0"/>
              <a:t> </a:t>
            </a:r>
            <a:r>
              <a:rPr lang="ar-SA" sz="4000" b="1" dirty="0" smtClean="0">
                <a:solidFill>
                  <a:srgbClr val="0070C0"/>
                </a:solidFill>
              </a:rPr>
              <a:t>الاحمر</a:t>
            </a:r>
            <a:endParaRPr lang="en-US" sz="4000" b="1" dirty="0" smtClean="0">
              <a:solidFill>
                <a:srgbClr val="0070C0"/>
              </a:solidFill>
            </a:endParaRPr>
          </a:p>
        </p:txBody>
      </p:sp>
      <p:sp>
        <p:nvSpPr>
          <p:cNvPr id="1048787" name="Slide Number Placeholder 2"/>
          <p:cNvSpPr>
            <a:spLocks noGrp="1"/>
          </p:cNvSpPr>
          <p:nvPr>
            <p:ph type="sldNum" sz="quarter" idx="12"/>
          </p:nvPr>
        </p:nvSpPr>
        <p:spPr/>
        <p:txBody>
          <a:bodyPr/>
          <a:lstStyle/>
          <a:p>
            <a:fld id="{8E29BF1E-B0CA-4726-9B00-60CA05E673BF}" type="slidenum">
              <a:rPr lang="en-GB" smtClean="0"/>
              <a:pPr/>
              <a:t>66</a:t>
            </a:fld>
            <a:endParaRPr lang="en-GB"/>
          </a:p>
        </p:txBody>
      </p:sp>
      <p:pic>
        <p:nvPicPr>
          <p:cNvPr id="2097275" name="Picture 2" descr="C:\Users\abbashar\Downloads\Screenshot-2017-12-14 Home.png"/>
          <p:cNvPicPr>
            <a:picLocks noGrp="1" noChangeAspect="1" noChangeArrowheads="1"/>
          </p:cNvPicPr>
          <p:nvPr>
            <p:ph sz="quarter" idx="1"/>
          </p:nvPr>
        </p:nvPicPr>
        <p:blipFill>
          <a:blip r:embed="rId2" cstate="print"/>
          <a:srcRect/>
          <a:stretch>
            <a:fillRect/>
          </a:stretch>
        </p:blipFill>
        <p:spPr bwMode="auto">
          <a:xfrm>
            <a:off x="304800" y="1527174"/>
            <a:ext cx="8534400" cy="4721225"/>
          </a:xfrm>
          <a:prstGeom prst="rect">
            <a:avLst/>
          </a:prstGeom>
          <a:noFill/>
        </p:spPr>
      </p:pic>
      <p:pic>
        <p:nvPicPr>
          <p:cNvPr id="2097276" name="Picture 2" descr="Image result for ‫شعار وزارة التعليم العالي السودانية‬‎"/>
          <p:cNvPicPr>
            <a:picLocks noChangeAspect="1" noChangeArrowheads="1"/>
          </p:cNvPicPr>
          <p:nvPr/>
        </p:nvPicPr>
        <p:blipFill>
          <a:blip r:embed="rId3" cstate="print"/>
          <a:srcRect/>
          <a:stretch>
            <a:fillRect/>
          </a:stretch>
        </p:blipFill>
        <p:spPr bwMode="auto">
          <a:xfrm>
            <a:off x="152400" y="152400"/>
            <a:ext cx="990600" cy="1143000"/>
          </a:xfrm>
          <a:prstGeom prst="rect">
            <a:avLst/>
          </a:prstGeom>
          <a:noFill/>
        </p:spPr>
      </p:pic>
    </p:spTree>
  </p:cSld>
  <p:clrMapOvr>
    <a:masterClrMapping/>
  </p:clrMapOvr>
  <p:transition>
    <p:wedge/>
  </p:transition>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8788" name="Title 1"/>
          <p:cNvSpPr>
            <a:spLocks noGrp="1"/>
          </p:cNvSpPr>
          <p:nvPr>
            <p:ph type="title"/>
          </p:nvPr>
        </p:nvSpPr>
        <p:spPr/>
        <p:txBody>
          <a:bodyPr/>
          <a:lstStyle/>
          <a:p>
            <a:r>
              <a:rPr lang="ar-SA" sz="4000" b="1" dirty="0" smtClean="0">
                <a:solidFill>
                  <a:srgbClr val="0070C0"/>
                </a:solidFill>
              </a:rPr>
              <a:t>عدد</a:t>
            </a:r>
            <a:r>
              <a:rPr lang="ar-SA" dirty="0" smtClean="0"/>
              <a:t> </a:t>
            </a:r>
            <a:r>
              <a:rPr lang="ar-SA" sz="4000" b="1" dirty="0" smtClean="0">
                <a:solidFill>
                  <a:srgbClr val="0070C0"/>
                </a:solidFill>
              </a:rPr>
              <a:t>التسجيلات</a:t>
            </a:r>
            <a:endParaRPr lang="en-US" sz="4000" b="1" dirty="0" smtClean="0">
              <a:solidFill>
                <a:srgbClr val="0070C0"/>
              </a:solidFill>
            </a:endParaRPr>
          </a:p>
        </p:txBody>
      </p:sp>
      <p:sp>
        <p:nvSpPr>
          <p:cNvPr id="1048789" name="Slide Number Placeholder 2"/>
          <p:cNvSpPr>
            <a:spLocks noGrp="1"/>
          </p:cNvSpPr>
          <p:nvPr>
            <p:ph type="sldNum" sz="quarter" idx="12"/>
          </p:nvPr>
        </p:nvSpPr>
        <p:spPr/>
        <p:txBody>
          <a:bodyPr/>
          <a:lstStyle/>
          <a:p>
            <a:fld id="{8E29BF1E-B0CA-4726-9B00-60CA05E673BF}" type="slidenum">
              <a:rPr lang="en-GB" smtClean="0"/>
              <a:pPr/>
              <a:t>67</a:t>
            </a:fld>
            <a:endParaRPr lang="en-GB"/>
          </a:p>
        </p:txBody>
      </p:sp>
      <p:pic>
        <p:nvPicPr>
          <p:cNvPr id="2097277" name="Picture 2" descr="C:\Users\abbashar\Downloads\Screenshot-2017-12-14 Browsing by Title(2).png"/>
          <p:cNvPicPr>
            <a:picLocks noGrp="1" noChangeAspect="1" noChangeArrowheads="1"/>
          </p:cNvPicPr>
          <p:nvPr>
            <p:ph sz="quarter" idx="1"/>
          </p:nvPr>
        </p:nvPicPr>
        <p:blipFill>
          <a:blip r:embed="rId2" cstate="print"/>
          <a:srcRect/>
          <a:stretch>
            <a:fillRect/>
          </a:stretch>
        </p:blipFill>
        <p:spPr bwMode="auto">
          <a:xfrm>
            <a:off x="228600" y="1600200"/>
            <a:ext cx="8504238" cy="4648200"/>
          </a:xfrm>
          <a:prstGeom prst="rect">
            <a:avLst/>
          </a:prstGeom>
          <a:noFill/>
        </p:spPr>
      </p:pic>
      <p:sp>
        <p:nvSpPr>
          <p:cNvPr id="1048790" name="Oval 5"/>
          <p:cNvSpPr/>
          <p:nvPr/>
        </p:nvSpPr>
        <p:spPr>
          <a:xfrm>
            <a:off x="1295400" y="3733800"/>
            <a:ext cx="2209800" cy="685800"/>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097278" name="Picture 2" descr="Image result for ‫شعار وزارة التعليم العالي السودانية‬‎"/>
          <p:cNvPicPr>
            <a:picLocks noChangeAspect="1" noChangeArrowheads="1"/>
          </p:cNvPicPr>
          <p:nvPr/>
        </p:nvPicPr>
        <p:blipFill>
          <a:blip r:embed="rId3" cstate="print"/>
          <a:srcRect/>
          <a:stretch>
            <a:fillRect/>
          </a:stretch>
        </p:blipFill>
        <p:spPr bwMode="auto">
          <a:xfrm>
            <a:off x="152400" y="152400"/>
            <a:ext cx="990600" cy="1143000"/>
          </a:xfrm>
          <a:prstGeom prst="rect">
            <a:avLst/>
          </a:prstGeom>
          <a:noFill/>
        </p:spPr>
      </p:pic>
    </p:spTree>
  </p:cSld>
  <p:clrMapOvr>
    <a:masterClrMapping/>
  </p:clrMapOvr>
  <p:transition>
    <p:wedge/>
  </p:transition>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8791" name="Title 1"/>
          <p:cNvSpPr>
            <a:spLocks noGrp="1"/>
          </p:cNvSpPr>
          <p:nvPr>
            <p:ph type="title"/>
          </p:nvPr>
        </p:nvSpPr>
        <p:spPr/>
        <p:txBody>
          <a:bodyPr>
            <a:normAutofit/>
          </a:bodyPr>
          <a:lstStyle/>
          <a:p>
            <a:r>
              <a:rPr lang="ar-SA" sz="4000" b="1" dirty="0" smtClean="0">
                <a:solidFill>
                  <a:srgbClr val="0070C0"/>
                </a:solidFill>
              </a:rPr>
              <a:t>للتواصل</a:t>
            </a:r>
            <a:endParaRPr lang="en-US" sz="4000" b="1" dirty="0" smtClean="0">
              <a:solidFill>
                <a:srgbClr val="0070C0"/>
              </a:solidFill>
            </a:endParaRPr>
          </a:p>
        </p:txBody>
      </p:sp>
      <p:sp>
        <p:nvSpPr>
          <p:cNvPr id="1048792" name="Slide Number Placeholder 3"/>
          <p:cNvSpPr>
            <a:spLocks noGrp="1"/>
          </p:cNvSpPr>
          <p:nvPr>
            <p:ph type="sldNum" sz="quarter" idx="12"/>
          </p:nvPr>
        </p:nvSpPr>
        <p:spPr/>
        <p:txBody>
          <a:bodyPr/>
          <a:lstStyle/>
          <a:p>
            <a:fld id="{8E29BF1E-B0CA-4726-9B00-60CA05E673BF}" type="slidenum">
              <a:rPr lang="en-GB" smtClean="0"/>
              <a:pPr/>
              <a:t>68</a:t>
            </a:fld>
            <a:endParaRPr lang="en-GB"/>
          </a:p>
        </p:txBody>
      </p:sp>
      <p:sp>
        <p:nvSpPr>
          <p:cNvPr id="1048793" name="Content Placeholder 2"/>
          <p:cNvSpPr>
            <a:spLocks noGrp="1"/>
          </p:cNvSpPr>
          <p:nvPr>
            <p:ph sz="quarter" idx="1"/>
          </p:nvPr>
        </p:nvSpPr>
        <p:spPr/>
        <p:txBody>
          <a:bodyPr>
            <a:normAutofit/>
          </a:bodyPr>
          <a:lstStyle/>
          <a:p>
            <a:r>
              <a:rPr lang="en-US" sz="2800" dirty="0" smtClean="0">
                <a:hlinkClick r:id="rId2"/>
              </a:rPr>
              <a:t>marawga1991@gmail.com    </a:t>
            </a:r>
            <a:r>
              <a:rPr lang="en-US" sz="2800" dirty="0" smtClean="0"/>
              <a:t> 0910449393</a:t>
            </a:r>
            <a:endParaRPr lang="en-US" sz="2800" dirty="0" smtClean="0">
              <a:hlinkClick r:id="rId2"/>
            </a:endParaRPr>
          </a:p>
          <a:p>
            <a:r>
              <a:rPr lang="en-US" sz="2800" dirty="0" smtClean="0">
                <a:hlinkClick r:id="rId2"/>
              </a:rPr>
              <a:t>reemoona1989@gmail.com </a:t>
            </a:r>
            <a:r>
              <a:rPr lang="en-US" sz="2800" dirty="0" smtClean="0"/>
              <a:t> 0910996152</a:t>
            </a:r>
            <a:endParaRPr lang="en-US" sz="2800" dirty="0" smtClean="0">
              <a:hlinkClick r:id="rId2"/>
            </a:endParaRPr>
          </a:p>
        </p:txBody>
      </p:sp>
      <p:pic>
        <p:nvPicPr>
          <p:cNvPr id="2097279" name="Picture 2" descr="Image result for ‫شعار وزارة التعليم العالي السودانية‬‎"/>
          <p:cNvPicPr>
            <a:picLocks noChangeAspect="1" noChangeArrowheads="1"/>
          </p:cNvPicPr>
          <p:nvPr/>
        </p:nvPicPr>
        <p:blipFill>
          <a:blip r:embed="rId3" cstate="print"/>
          <a:srcRect/>
          <a:stretch>
            <a:fillRect/>
          </a:stretch>
        </p:blipFill>
        <p:spPr bwMode="auto">
          <a:xfrm>
            <a:off x="152400" y="152400"/>
            <a:ext cx="990600" cy="1143000"/>
          </a:xfrm>
          <a:prstGeom prst="rect">
            <a:avLst/>
          </a:prstGeom>
          <a:noFill/>
        </p:spPr>
      </p:pic>
    </p:spTree>
  </p:cSld>
  <p:clrMapOvr>
    <a:masterClrMapping/>
  </p:clrMapOvr>
  <p:transition>
    <p:wedge/>
  </p:transition>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8794" name="Slide Number Placeholder 3"/>
          <p:cNvSpPr>
            <a:spLocks noGrp="1"/>
          </p:cNvSpPr>
          <p:nvPr>
            <p:ph type="sldNum" sz="quarter" idx="12"/>
          </p:nvPr>
        </p:nvSpPr>
        <p:spPr/>
        <p:txBody>
          <a:bodyPr/>
          <a:lstStyle/>
          <a:p>
            <a:fld id="{8E29BF1E-B0CA-4726-9B00-60CA05E673BF}" type="slidenum">
              <a:rPr lang="en-GB" smtClean="0"/>
              <a:pPr/>
              <a:t>69</a:t>
            </a:fld>
            <a:endParaRPr lang="en-GB"/>
          </a:p>
        </p:txBody>
      </p:sp>
      <p:pic>
        <p:nvPicPr>
          <p:cNvPr id="2097280" name="Picture 8" descr="28030318-Colourful-cartoon-text-reading-THANK-YOU--Stock-Vector-thank.jpg"/>
          <p:cNvPicPr>
            <a:picLocks noChangeAspect="1"/>
          </p:cNvPicPr>
          <p:nvPr/>
        </p:nvPicPr>
        <p:blipFill>
          <a:blip r:embed="rId2" cstate="print"/>
          <a:stretch>
            <a:fillRect/>
          </a:stretch>
        </p:blipFill>
        <p:spPr>
          <a:xfrm>
            <a:off x="914400" y="1219200"/>
            <a:ext cx="7187731" cy="4191000"/>
          </a:xfrm>
          <a:prstGeom prst="rect">
            <a:avLst/>
          </a:prstGeom>
        </p:spPr>
      </p:pic>
    </p:spTree>
  </p:cSld>
  <p:clrMapOvr>
    <a:masterClrMapping/>
  </p:clrMapOvr>
  <p:transition>
    <p:wedg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8647" name="Title 1"/>
          <p:cNvSpPr>
            <a:spLocks noGrp="1"/>
          </p:cNvSpPr>
          <p:nvPr>
            <p:ph type="title"/>
          </p:nvPr>
        </p:nvSpPr>
        <p:spPr>
          <a:xfrm>
            <a:off x="0" y="0"/>
            <a:ext cx="8991600" cy="1371600"/>
          </a:xfrm>
        </p:spPr>
        <p:txBody>
          <a:bodyPr>
            <a:normAutofit fontScale="90000"/>
          </a:bodyPr>
          <a:lstStyle/>
          <a:p>
            <a:r>
              <a:rPr lang="ar-SA" dirty="0" smtClean="0">
                <a:solidFill>
                  <a:schemeClr val="tx2">
                    <a:lumMod val="60000"/>
                    <a:lumOff val="40000"/>
                  </a:schemeClr>
                </a:solidFill>
              </a:rPr>
              <a:t/>
            </a:r>
            <a:br>
              <a:rPr lang="ar-SA" dirty="0" smtClean="0">
                <a:solidFill>
                  <a:schemeClr val="tx2">
                    <a:lumMod val="60000"/>
                    <a:lumOff val="40000"/>
                  </a:schemeClr>
                </a:solidFill>
              </a:rPr>
            </a:br>
            <a:r>
              <a:rPr lang="en-US" dirty="0" smtClean="0">
                <a:solidFill>
                  <a:schemeClr val="tx2">
                    <a:lumMod val="60000"/>
                    <a:lumOff val="40000"/>
                  </a:schemeClr>
                </a:solidFill>
              </a:rPr>
              <a:t>   </a:t>
            </a:r>
            <a:r>
              <a:rPr lang="ar-SA" dirty="0" smtClean="0">
                <a:solidFill>
                  <a:schemeClr val="tx2">
                    <a:lumMod val="60000"/>
                    <a:lumOff val="40000"/>
                  </a:schemeClr>
                </a:solidFill>
              </a:rPr>
              <a:t/>
            </a:r>
            <a:br>
              <a:rPr lang="ar-SA" dirty="0" smtClean="0">
                <a:solidFill>
                  <a:schemeClr val="tx2">
                    <a:lumMod val="60000"/>
                    <a:lumOff val="40000"/>
                  </a:schemeClr>
                </a:solidFill>
              </a:rPr>
            </a:br>
            <a:r>
              <a:rPr lang="en-US" dirty="0" smtClean="0">
                <a:solidFill>
                  <a:schemeClr val="tx2">
                    <a:lumMod val="60000"/>
                    <a:lumOff val="40000"/>
                  </a:schemeClr>
                </a:solidFill>
              </a:rPr>
              <a:t> </a:t>
            </a:r>
            <a:r>
              <a:rPr lang="ar-SA" dirty="0" smtClean="0">
                <a:solidFill>
                  <a:schemeClr val="tx2">
                    <a:lumMod val="60000"/>
                    <a:lumOff val="40000"/>
                  </a:schemeClr>
                </a:solidFill>
              </a:rPr>
              <a:t/>
            </a:r>
            <a:br>
              <a:rPr lang="ar-SA" dirty="0" smtClean="0">
                <a:solidFill>
                  <a:schemeClr val="tx2">
                    <a:lumMod val="60000"/>
                    <a:lumOff val="40000"/>
                  </a:schemeClr>
                </a:solidFill>
              </a:rPr>
            </a:br>
            <a:r>
              <a:rPr lang="ar-SA" sz="4900" b="1" dirty="0" smtClean="0">
                <a:solidFill>
                  <a:srgbClr val="0070C0"/>
                </a:solidFill>
              </a:rPr>
              <a:t>هيكلة</a:t>
            </a:r>
            <a:r>
              <a:rPr lang="ar-SA" dirty="0" smtClean="0">
                <a:solidFill>
                  <a:schemeClr val="tx2">
                    <a:lumMod val="60000"/>
                    <a:lumOff val="40000"/>
                  </a:schemeClr>
                </a:solidFill>
              </a:rPr>
              <a:t> </a:t>
            </a:r>
            <a:r>
              <a:rPr lang="ar-SA" sz="4900" b="1" dirty="0" smtClean="0">
                <a:solidFill>
                  <a:srgbClr val="0070C0"/>
                </a:solidFill>
              </a:rPr>
              <a:t>النظام</a:t>
            </a:r>
            <a:r>
              <a:rPr lang="en-US" dirty="0" smtClean="0">
                <a:solidFill>
                  <a:schemeClr val="tx2">
                    <a:lumMod val="60000"/>
                    <a:lumOff val="40000"/>
                  </a:schemeClr>
                </a:solidFill>
              </a:rPr>
              <a:t/>
            </a:r>
            <a:br>
              <a:rPr lang="en-US" dirty="0" smtClean="0">
                <a:solidFill>
                  <a:schemeClr val="tx2">
                    <a:lumMod val="60000"/>
                    <a:lumOff val="40000"/>
                  </a:schemeClr>
                </a:solidFill>
              </a:rPr>
            </a:br>
            <a:endParaRPr lang="en-US" dirty="0">
              <a:solidFill>
                <a:schemeClr val="tx2">
                  <a:lumMod val="60000"/>
                  <a:lumOff val="40000"/>
                </a:schemeClr>
              </a:solidFill>
            </a:endParaRPr>
          </a:p>
        </p:txBody>
      </p:sp>
      <p:pic>
        <p:nvPicPr>
          <p:cNvPr id="2097174" name="Picture 2" descr="Image result for ‫شعار وزارة التعليم العالي السودانية‬‎"/>
          <p:cNvPicPr>
            <a:picLocks noChangeAspect="1" noChangeArrowheads="1"/>
          </p:cNvPicPr>
          <p:nvPr/>
        </p:nvPicPr>
        <p:blipFill>
          <a:blip r:embed="rId2" cstate="print"/>
          <a:srcRect/>
          <a:stretch>
            <a:fillRect/>
          </a:stretch>
        </p:blipFill>
        <p:spPr bwMode="auto">
          <a:xfrm>
            <a:off x="152400" y="152400"/>
            <a:ext cx="990600" cy="1143000"/>
          </a:xfrm>
          <a:prstGeom prst="rect">
            <a:avLst/>
          </a:prstGeom>
          <a:noFill/>
        </p:spPr>
      </p:pic>
      <p:sp>
        <p:nvSpPr>
          <p:cNvPr id="1048648" name="Content Placeholder 4"/>
          <p:cNvSpPr>
            <a:spLocks noGrp="1"/>
          </p:cNvSpPr>
          <p:nvPr>
            <p:ph sz="quarter" idx="1"/>
          </p:nvPr>
        </p:nvSpPr>
        <p:spPr/>
        <p:txBody>
          <a:bodyPr>
            <a:normAutofit/>
          </a:bodyPr>
          <a:lstStyle/>
          <a:p>
            <a:pPr algn="r" rtl="1">
              <a:buNone/>
            </a:pPr>
            <a:r>
              <a:rPr lang="ar-SA" sz="2400" dirty="0" smtClean="0">
                <a:latin typeface="Arabic Typesetting" pitchFamily="66" charset="-78"/>
              </a:rPr>
              <a:t>:</a:t>
            </a:r>
            <a:r>
              <a:rPr lang="en-US" sz="2400" dirty="0" smtClean="0">
                <a:latin typeface="Arabic Typesetting" pitchFamily="66" charset="-78"/>
              </a:rPr>
              <a:t> </a:t>
            </a:r>
            <a:r>
              <a:rPr lang="ar-SA" sz="2400" dirty="0" smtClean="0"/>
              <a:t>يقوم النظام على هيكلة بيانات متميزة ومرنة تفصيلها كالتالي:</a:t>
            </a:r>
          </a:p>
          <a:p>
            <a:pPr marL="880110" indent="-742950" algn="r" rtl="1">
              <a:buFont typeface="+mj-lt"/>
              <a:buAutoNum type="arabicPeriod"/>
            </a:pPr>
            <a:r>
              <a:rPr lang="ar-SA" sz="2400" dirty="0" smtClean="0"/>
              <a:t>المجتمع </a:t>
            </a:r>
            <a:r>
              <a:rPr lang="en-US" sz="2400" dirty="0" smtClean="0"/>
              <a:t>Community</a:t>
            </a:r>
            <a:r>
              <a:rPr lang="ar-SA" sz="2400" dirty="0" smtClean="0"/>
              <a:t> </a:t>
            </a:r>
            <a:endParaRPr lang="en-US" sz="2400" dirty="0" smtClean="0"/>
          </a:p>
          <a:p>
            <a:pPr marL="880110" lvl="0" indent="-742950" algn="r" rtl="1">
              <a:buFont typeface="+mj-lt"/>
              <a:buAutoNum type="arabicPeriod"/>
            </a:pPr>
            <a:r>
              <a:rPr lang="ar-SA" sz="2400" dirty="0" smtClean="0"/>
              <a:t>المجتمع الفرعي </a:t>
            </a:r>
            <a:r>
              <a:rPr lang="en-US" sz="2400" dirty="0" smtClean="0"/>
              <a:t>Sub-Community</a:t>
            </a:r>
            <a:r>
              <a:rPr lang="ar-SA" sz="2400" dirty="0" smtClean="0"/>
              <a:t> </a:t>
            </a:r>
            <a:endParaRPr lang="en-US" sz="2400" dirty="0" smtClean="0"/>
          </a:p>
          <a:p>
            <a:pPr marL="880110" lvl="0" indent="-742950" algn="r" rtl="1">
              <a:buFont typeface="+mj-lt"/>
              <a:buAutoNum type="arabicPeriod"/>
            </a:pPr>
            <a:r>
              <a:rPr lang="ar-SA" sz="2400" dirty="0" smtClean="0"/>
              <a:t>المجموعة </a:t>
            </a:r>
            <a:r>
              <a:rPr lang="en-US" sz="2400" dirty="0" smtClean="0"/>
              <a:t>Collection</a:t>
            </a:r>
            <a:r>
              <a:rPr lang="ar-SA" sz="2400" dirty="0" smtClean="0"/>
              <a:t> </a:t>
            </a:r>
            <a:endParaRPr lang="en-US" sz="2400" dirty="0" smtClean="0"/>
          </a:p>
          <a:p>
            <a:pPr marL="880110" lvl="0" indent="-742950" algn="r" rtl="1">
              <a:buFont typeface="+mj-lt"/>
              <a:buAutoNum type="arabicPeriod"/>
            </a:pPr>
            <a:r>
              <a:rPr lang="ar-SA" sz="2400" dirty="0" smtClean="0"/>
              <a:t>العناصر </a:t>
            </a:r>
            <a:r>
              <a:rPr lang="en-US" sz="2400" dirty="0" smtClean="0"/>
              <a:t>Items</a:t>
            </a:r>
          </a:p>
          <a:p>
            <a:pPr marL="880110" indent="-742950" algn="r" rtl="1">
              <a:buFont typeface="+mj-lt"/>
              <a:buAutoNum type="arabicPeriod"/>
            </a:pPr>
            <a:r>
              <a:rPr lang="ar-SA" sz="2400" dirty="0" smtClean="0"/>
              <a:t>سجل وصف العنصر </a:t>
            </a:r>
            <a:r>
              <a:rPr lang="en-US" sz="2400" dirty="0" smtClean="0"/>
              <a:t>Dublin Core metadata</a:t>
            </a:r>
          </a:p>
          <a:p>
            <a:pPr marL="880110" indent="-742950" algn="r" rtl="1">
              <a:buFont typeface="+mj-lt"/>
              <a:buAutoNum type="arabicPeriod"/>
            </a:pPr>
            <a:r>
              <a:rPr lang="ar-SA" sz="2400" dirty="0" smtClean="0"/>
              <a:t>التجميع </a:t>
            </a:r>
            <a:r>
              <a:rPr lang="en-US" sz="2400" dirty="0" smtClean="0"/>
              <a:t>Bundle </a:t>
            </a:r>
          </a:p>
          <a:p>
            <a:pPr marL="880110" lvl="0" indent="-742950" algn="r" rtl="1">
              <a:buFont typeface="+mj-lt"/>
              <a:buAutoNum type="arabicPeriod"/>
            </a:pPr>
            <a:r>
              <a:rPr lang="ar-SA" sz="2400" dirty="0" smtClean="0"/>
              <a:t>الملف الرقمي</a:t>
            </a:r>
            <a:r>
              <a:rPr lang="en-US" sz="2400" dirty="0" smtClean="0"/>
              <a:t> </a:t>
            </a:r>
            <a:r>
              <a:rPr lang="en-US" sz="2400" dirty="0" err="1" smtClean="0"/>
              <a:t>Bitstream</a:t>
            </a:r>
            <a:r>
              <a:rPr lang="ar-SA" sz="2400" b="1" dirty="0" smtClean="0"/>
              <a:t> </a:t>
            </a:r>
            <a:r>
              <a:rPr lang="en-US" sz="2400" dirty="0" smtClean="0"/>
              <a:t>Format </a:t>
            </a:r>
            <a:endParaRPr lang="ar-SA" sz="2400" dirty="0" smtClean="0"/>
          </a:p>
          <a:p>
            <a:endParaRPr lang="en-US" sz="2400" dirty="0"/>
          </a:p>
        </p:txBody>
      </p:sp>
    </p:spTree>
  </p:cSld>
  <p:clrMapOvr>
    <a:masterClrMapping/>
  </p:clrMapOvr>
  <p:transition>
    <p:wedg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8649" name="Title 1"/>
          <p:cNvSpPr>
            <a:spLocks noGrp="1"/>
          </p:cNvSpPr>
          <p:nvPr>
            <p:ph type="title"/>
          </p:nvPr>
        </p:nvSpPr>
        <p:spPr/>
        <p:txBody>
          <a:bodyPr/>
          <a:lstStyle/>
          <a:p>
            <a:r>
              <a:rPr lang="ar-SA" b="1" dirty="0" smtClean="0">
                <a:solidFill>
                  <a:srgbClr val="0070C0"/>
                </a:solidFill>
              </a:rPr>
              <a:t>تابع</a:t>
            </a:r>
            <a:endParaRPr lang="en-US" b="1" dirty="0" smtClean="0">
              <a:solidFill>
                <a:srgbClr val="0070C0"/>
              </a:solidFill>
            </a:endParaRPr>
          </a:p>
        </p:txBody>
      </p:sp>
      <p:sp>
        <p:nvSpPr>
          <p:cNvPr id="1048650" name="Slide Number Placeholder 3"/>
          <p:cNvSpPr>
            <a:spLocks noGrp="1"/>
          </p:cNvSpPr>
          <p:nvPr>
            <p:ph type="sldNum" sz="quarter" idx="12"/>
          </p:nvPr>
        </p:nvSpPr>
        <p:spPr/>
        <p:txBody>
          <a:bodyPr/>
          <a:lstStyle/>
          <a:p>
            <a:fld id="{8E29BF1E-B0CA-4726-9B00-60CA05E673BF}" type="slidenum">
              <a:rPr lang="en-GB" smtClean="0"/>
              <a:pPr/>
              <a:t>8</a:t>
            </a:fld>
            <a:endParaRPr lang="en-GB"/>
          </a:p>
        </p:txBody>
      </p:sp>
      <p:sp>
        <p:nvSpPr>
          <p:cNvPr id="1048651" name="Content Placeholder 2"/>
          <p:cNvSpPr>
            <a:spLocks noGrp="1"/>
          </p:cNvSpPr>
          <p:nvPr>
            <p:ph sz="quarter" idx="1"/>
          </p:nvPr>
        </p:nvSpPr>
        <p:spPr/>
        <p:txBody>
          <a:bodyPr>
            <a:normAutofit/>
          </a:bodyPr>
          <a:lstStyle/>
          <a:p>
            <a:pPr algn="r" rtl="1"/>
            <a:r>
              <a:rPr lang="ar-SA" sz="2400" dirty="0" smtClean="0">
                <a:cs typeface="+mj-cs"/>
              </a:rPr>
              <a:t>المجتمع</a:t>
            </a:r>
            <a:r>
              <a:rPr lang="en-US" sz="2400" b="1" dirty="0" smtClean="0">
                <a:cs typeface="+mj-cs"/>
              </a:rPr>
              <a:t> </a:t>
            </a:r>
            <a:r>
              <a:rPr lang="en-US" sz="2400" dirty="0" smtClean="0">
                <a:cs typeface="+mj-cs"/>
              </a:rPr>
              <a:t>Community </a:t>
            </a:r>
            <a:r>
              <a:rPr lang="en-US" sz="2400" b="1" dirty="0" smtClean="0">
                <a:cs typeface="+mj-cs"/>
              </a:rPr>
              <a:t>:</a:t>
            </a:r>
            <a:r>
              <a:rPr lang="ar-SA" sz="2400" dirty="0" smtClean="0">
                <a:cs typeface="+mj-cs"/>
              </a:rPr>
              <a:t>تتألف الوحدات</a:t>
            </a:r>
            <a:r>
              <a:rPr lang="en-US" sz="2400" dirty="0" smtClean="0">
                <a:cs typeface="+mj-cs"/>
              </a:rPr>
              <a:t> )</a:t>
            </a:r>
            <a:r>
              <a:rPr lang="ar-SA" sz="2400" dirty="0" smtClean="0">
                <a:cs typeface="+mj-cs"/>
              </a:rPr>
              <a:t>المجموعات الرئيسة</a:t>
            </a:r>
            <a:r>
              <a:rPr lang="en-US" sz="2400" dirty="0" smtClean="0">
                <a:cs typeface="+mj-cs"/>
              </a:rPr>
              <a:t>( </a:t>
            </a:r>
            <a:r>
              <a:rPr lang="ar-SA" sz="2400" dirty="0" smtClean="0">
                <a:cs typeface="+mj-cs"/>
              </a:rPr>
              <a:t>من عدة المجموعات، ولا يمكن</a:t>
            </a:r>
            <a:r>
              <a:rPr lang="en-US" sz="2400" dirty="0" smtClean="0">
                <a:cs typeface="+mj-cs"/>
              </a:rPr>
              <a:t> </a:t>
            </a:r>
            <a:r>
              <a:rPr lang="ar-SA" sz="2400" dirty="0" smtClean="0">
                <a:cs typeface="+mj-cs"/>
              </a:rPr>
              <a:t>إيداع الوثائق فيها</a:t>
            </a:r>
            <a:r>
              <a:rPr lang="ar-SA" sz="2400" b="1" dirty="0" smtClean="0">
                <a:cs typeface="+mj-cs"/>
              </a:rPr>
              <a:t>.</a:t>
            </a:r>
            <a:endParaRPr lang="en-US" sz="2400" b="1" dirty="0" smtClean="0">
              <a:cs typeface="+mj-cs"/>
            </a:endParaRPr>
          </a:p>
          <a:p>
            <a:pPr algn="r" rtl="1"/>
            <a:r>
              <a:rPr lang="ar-SA" sz="2400" b="1" dirty="0" smtClean="0">
                <a:cs typeface="+mj-cs"/>
              </a:rPr>
              <a:t>المجموعة</a:t>
            </a:r>
            <a:r>
              <a:rPr lang="en-US" sz="2400" dirty="0" smtClean="0">
                <a:cs typeface="+mj-cs"/>
              </a:rPr>
              <a:t>collection </a:t>
            </a:r>
            <a:r>
              <a:rPr lang="ar-SA" sz="2400" dirty="0" smtClean="0">
                <a:cs typeface="+mj-cs"/>
              </a:rPr>
              <a:t>: (المجموعات الفرعية</a:t>
            </a:r>
            <a:r>
              <a:rPr lang="en-US" sz="2400" dirty="0" smtClean="0">
                <a:cs typeface="+mj-cs"/>
              </a:rPr>
              <a:t> </a:t>
            </a:r>
            <a:r>
              <a:rPr lang="ar-SA" sz="2400" dirty="0" smtClean="0">
                <a:cs typeface="+mj-cs"/>
              </a:rPr>
              <a:t>)</a:t>
            </a:r>
            <a:r>
              <a:rPr lang="ar-SA" sz="2400" dirty="0" smtClean="0"/>
              <a:t> وهي عبارة عن المجموعة الرقمية التي تتجمع فيها الملفات في شكلها الرقمي</a:t>
            </a:r>
            <a:r>
              <a:rPr lang="ar-SA" sz="2400" dirty="0" smtClean="0">
                <a:cs typeface="+mj-cs"/>
              </a:rPr>
              <a:t> ولا تضم مجموعات </a:t>
            </a:r>
            <a:r>
              <a:rPr lang="ar-SA" sz="2400" dirty="0" smtClean="0">
                <a:latin typeface="Arabic Typesetting" pitchFamily="66" charset="-78"/>
                <a:cs typeface="+mj-cs"/>
              </a:rPr>
              <a:t>أصغر</a:t>
            </a:r>
            <a:r>
              <a:rPr lang="ar-SA" sz="2400" dirty="0" smtClean="0">
                <a:cs typeface="+mj-cs"/>
              </a:rPr>
              <a:t>، وفيها تجري عمليه ايداع الوثائق.</a:t>
            </a:r>
            <a:endParaRPr lang="en-US" sz="2400" b="1" dirty="0" smtClean="0">
              <a:cs typeface="+mj-cs"/>
            </a:endParaRPr>
          </a:p>
          <a:p>
            <a:pPr algn="r" rtl="1"/>
            <a:r>
              <a:rPr lang="ar-SA" sz="2400" b="1" dirty="0" smtClean="0">
                <a:cs typeface="+mj-cs"/>
              </a:rPr>
              <a:t>الوثيقة</a:t>
            </a:r>
            <a:r>
              <a:rPr lang="en-US" sz="2400" b="1" dirty="0" smtClean="0">
                <a:cs typeface="+mj-cs"/>
              </a:rPr>
              <a:t> - </a:t>
            </a:r>
            <a:r>
              <a:rPr lang="ar-SA" sz="2400" b="1" dirty="0" smtClean="0">
                <a:cs typeface="+mj-cs"/>
              </a:rPr>
              <a:t>العنصر</a:t>
            </a:r>
            <a:r>
              <a:rPr lang="en-US" sz="2400" b="1" dirty="0" smtClean="0">
                <a:cs typeface="+mj-cs"/>
              </a:rPr>
              <a:t> </a:t>
            </a:r>
            <a:r>
              <a:rPr lang="en-US" sz="2400" dirty="0" smtClean="0">
                <a:cs typeface="+mj-cs"/>
              </a:rPr>
              <a:t>Item</a:t>
            </a:r>
            <a:r>
              <a:rPr lang="en-US" sz="2400" b="1" dirty="0" smtClean="0">
                <a:cs typeface="+mj-cs"/>
              </a:rPr>
              <a:t> :</a:t>
            </a:r>
            <a:r>
              <a:rPr lang="ar-SA" sz="2400" dirty="0" smtClean="0">
                <a:cs typeface="+mj-cs"/>
              </a:rPr>
              <a:t>وهي الوثائق المكونة للمجموعة، فالرسالة العلمية هي وثيقة واحدة داخل مجموعة الرسائل العلمية.</a:t>
            </a:r>
            <a:endParaRPr lang="en-US" sz="2400" dirty="0" smtClean="0">
              <a:cs typeface="+mj-cs"/>
            </a:endParaRPr>
          </a:p>
          <a:p>
            <a:pPr algn="r" rtl="1"/>
            <a:r>
              <a:rPr lang="ar-SA" sz="2400" b="1" dirty="0" smtClean="0"/>
              <a:t>الملف الرقمي </a:t>
            </a:r>
            <a:r>
              <a:rPr lang="en-US" sz="2400" b="1" dirty="0" smtClean="0"/>
              <a:t>Bit stream</a:t>
            </a:r>
          </a:p>
          <a:p>
            <a:pPr algn="r" rtl="1">
              <a:buNone/>
            </a:pPr>
            <a:r>
              <a:rPr lang="ar-SA" sz="2400" dirty="0" smtClean="0"/>
              <a:t>وهو عبارة عن الملف الرقمي للعنصر</a:t>
            </a:r>
            <a:endParaRPr lang="ar-SA" sz="2400" dirty="0" smtClean="0">
              <a:cs typeface="+mj-cs"/>
            </a:endParaRPr>
          </a:p>
          <a:p>
            <a:pPr algn="r" rtl="1"/>
            <a:endParaRPr lang="en-US" sz="2400" dirty="0" smtClean="0">
              <a:cs typeface="+mj-cs"/>
            </a:endParaRPr>
          </a:p>
          <a:p>
            <a:endParaRPr lang="en-US" sz="2400" dirty="0">
              <a:cs typeface="+mj-cs"/>
            </a:endParaRPr>
          </a:p>
        </p:txBody>
      </p:sp>
      <p:pic>
        <p:nvPicPr>
          <p:cNvPr id="2097175" name="Picture 2" descr="Image result for ‫شعار وزارة التعليم العالي السودانية‬‎"/>
          <p:cNvPicPr>
            <a:picLocks noChangeAspect="1" noChangeArrowheads="1"/>
          </p:cNvPicPr>
          <p:nvPr/>
        </p:nvPicPr>
        <p:blipFill>
          <a:blip r:embed="rId2" cstate="print"/>
          <a:srcRect/>
          <a:stretch>
            <a:fillRect/>
          </a:stretch>
        </p:blipFill>
        <p:spPr bwMode="auto">
          <a:xfrm>
            <a:off x="152400" y="152400"/>
            <a:ext cx="990600" cy="1143000"/>
          </a:xfrm>
          <a:prstGeom prst="rect">
            <a:avLst/>
          </a:prstGeom>
          <a:noFill/>
        </p:spPr>
      </p:pic>
    </p:spTree>
  </p:cSld>
  <p:clrMapOvr>
    <a:masterClrMapping/>
  </p:clrMapOvr>
  <p:transition>
    <p:wedg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8652" name="Title 1"/>
          <p:cNvSpPr>
            <a:spLocks noGrp="1"/>
          </p:cNvSpPr>
          <p:nvPr>
            <p:ph type="title"/>
          </p:nvPr>
        </p:nvSpPr>
        <p:spPr/>
        <p:txBody>
          <a:bodyPr/>
          <a:lstStyle/>
          <a:p>
            <a:r>
              <a:rPr lang="ar-SA" b="1" dirty="0" smtClean="0">
                <a:solidFill>
                  <a:srgbClr val="0070C0"/>
                </a:solidFill>
              </a:rPr>
              <a:t>مثال</a:t>
            </a:r>
            <a:r>
              <a:rPr lang="ar-SA" dirty="0" smtClean="0"/>
              <a:t> </a:t>
            </a:r>
            <a:r>
              <a:rPr lang="ar-SA" b="1" dirty="0" smtClean="0">
                <a:solidFill>
                  <a:srgbClr val="0070C0"/>
                </a:solidFill>
              </a:rPr>
              <a:t>على</a:t>
            </a:r>
            <a:r>
              <a:rPr lang="ar-SA" dirty="0" smtClean="0"/>
              <a:t> </a:t>
            </a:r>
            <a:r>
              <a:rPr lang="ar-SA" b="1" dirty="0" smtClean="0">
                <a:solidFill>
                  <a:srgbClr val="0070C0"/>
                </a:solidFill>
              </a:rPr>
              <a:t>هيكلة</a:t>
            </a:r>
            <a:r>
              <a:rPr lang="ar-SA" dirty="0" smtClean="0"/>
              <a:t> </a:t>
            </a:r>
            <a:r>
              <a:rPr lang="ar-SA" b="1" dirty="0" smtClean="0">
                <a:solidFill>
                  <a:srgbClr val="0070C0"/>
                </a:solidFill>
              </a:rPr>
              <a:t>النظام</a:t>
            </a:r>
            <a:r>
              <a:rPr lang="ar-SA" dirty="0" smtClean="0"/>
              <a:t> </a:t>
            </a:r>
            <a:endParaRPr lang="en-US" dirty="0"/>
          </a:p>
        </p:txBody>
      </p:sp>
      <p:sp>
        <p:nvSpPr>
          <p:cNvPr id="1048653" name="Slide Number Placeholder 2"/>
          <p:cNvSpPr>
            <a:spLocks noGrp="1"/>
          </p:cNvSpPr>
          <p:nvPr>
            <p:ph type="sldNum" sz="quarter" idx="12"/>
          </p:nvPr>
        </p:nvSpPr>
        <p:spPr/>
        <p:txBody>
          <a:bodyPr/>
          <a:lstStyle/>
          <a:p>
            <a:fld id="{8E29BF1E-B0CA-4726-9B00-60CA05E673BF}" type="slidenum">
              <a:rPr lang="en-GB" smtClean="0"/>
              <a:pPr/>
              <a:t>9</a:t>
            </a:fld>
            <a:endParaRPr lang="en-GB"/>
          </a:p>
        </p:txBody>
      </p:sp>
      <p:sp>
        <p:nvSpPr>
          <p:cNvPr id="1048654" name="Rounded Rectangle 6"/>
          <p:cNvSpPr/>
          <p:nvPr/>
        </p:nvSpPr>
        <p:spPr>
          <a:xfrm>
            <a:off x="2514600" y="1676400"/>
            <a:ext cx="3200400" cy="609600"/>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SA" sz="3600" b="1" dirty="0" smtClean="0">
                <a:solidFill>
                  <a:schemeClr val="tx1"/>
                </a:solidFill>
              </a:rPr>
              <a:t>الجامعة</a:t>
            </a:r>
            <a:endParaRPr lang="en-US" sz="3600" b="1" dirty="0">
              <a:solidFill>
                <a:schemeClr val="tx1"/>
              </a:solidFill>
            </a:endParaRPr>
          </a:p>
        </p:txBody>
      </p:sp>
      <p:sp>
        <p:nvSpPr>
          <p:cNvPr id="1048655" name="Rounded Rectangle 8"/>
          <p:cNvSpPr/>
          <p:nvPr/>
        </p:nvSpPr>
        <p:spPr>
          <a:xfrm>
            <a:off x="2895600" y="2819400"/>
            <a:ext cx="2362200" cy="533400"/>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SA" sz="3200" b="1" dirty="0" smtClean="0">
                <a:solidFill>
                  <a:schemeClr val="tx1"/>
                </a:solidFill>
              </a:rPr>
              <a:t>الكليات</a:t>
            </a:r>
            <a:endParaRPr lang="en-US" sz="3200" b="1" dirty="0">
              <a:solidFill>
                <a:schemeClr val="tx1"/>
              </a:solidFill>
            </a:endParaRPr>
          </a:p>
        </p:txBody>
      </p:sp>
      <p:sp>
        <p:nvSpPr>
          <p:cNvPr id="1048656" name="Rounded Rectangle 9"/>
          <p:cNvSpPr/>
          <p:nvPr/>
        </p:nvSpPr>
        <p:spPr>
          <a:xfrm>
            <a:off x="3048000" y="3962400"/>
            <a:ext cx="2133600" cy="533400"/>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SA" sz="3200" b="1" dirty="0" smtClean="0">
                <a:solidFill>
                  <a:schemeClr val="tx1"/>
                </a:solidFill>
              </a:rPr>
              <a:t>الأقسام </a:t>
            </a:r>
            <a:endParaRPr lang="en-US" sz="3200" b="1" dirty="0">
              <a:solidFill>
                <a:schemeClr val="tx1"/>
              </a:solidFill>
            </a:endParaRPr>
          </a:p>
        </p:txBody>
      </p:sp>
      <p:sp>
        <p:nvSpPr>
          <p:cNvPr id="1048657" name="Down Arrow 19"/>
          <p:cNvSpPr/>
          <p:nvPr/>
        </p:nvSpPr>
        <p:spPr>
          <a:xfrm>
            <a:off x="3962400" y="2286000"/>
            <a:ext cx="76200" cy="52120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48658" name="Down Arrow 21"/>
          <p:cNvSpPr/>
          <p:nvPr/>
        </p:nvSpPr>
        <p:spPr>
          <a:xfrm>
            <a:off x="3962400" y="3429000"/>
            <a:ext cx="76200" cy="5334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3145741" name="Straight Arrow Connector 23"/>
          <p:cNvCxnSpPr>
            <a:cxnSpLocks/>
            <a:stCxn id="1048659" idx="6"/>
          </p:cNvCxnSpPr>
          <p:nvPr/>
        </p:nvCxnSpPr>
        <p:spPr>
          <a:xfrm flipV="1">
            <a:off x="2133600" y="2057400"/>
            <a:ext cx="381000" cy="381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048659" name="Oval 27"/>
          <p:cNvSpPr/>
          <p:nvPr/>
        </p:nvSpPr>
        <p:spPr>
          <a:xfrm>
            <a:off x="304800" y="1676400"/>
            <a:ext cx="1828800" cy="838200"/>
          </a:xfrm>
          <a:prstGeom prst="ellipse">
            <a:avLst/>
          </a:prstGeom>
        </p:spPr>
        <p:style>
          <a:lnRef idx="3">
            <a:schemeClr val="lt1"/>
          </a:lnRef>
          <a:fillRef idx="1">
            <a:schemeClr val="dk1"/>
          </a:fillRef>
          <a:effectRef idx="1">
            <a:schemeClr val="dk1"/>
          </a:effectRef>
          <a:fontRef idx="minor">
            <a:schemeClr val="lt1"/>
          </a:fontRef>
        </p:style>
        <p:txBody>
          <a:bodyPr rtlCol="0" anchor="ctr"/>
          <a:lstStyle/>
          <a:p>
            <a:pPr algn="ctr"/>
            <a:r>
              <a:rPr lang="en-US" sz="1400" b="1" dirty="0" smtClean="0"/>
              <a:t>Community</a:t>
            </a:r>
            <a:endParaRPr lang="en-US" sz="1400" b="1" dirty="0"/>
          </a:p>
        </p:txBody>
      </p:sp>
      <p:sp>
        <p:nvSpPr>
          <p:cNvPr id="1048660" name="Oval 33"/>
          <p:cNvSpPr/>
          <p:nvPr/>
        </p:nvSpPr>
        <p:spPr>
          <a:xfrm>
            <a:off x="5791200" y="2819400"/>
            <a:ext cx="2133600" cy="609600"/>
          </a:xfrm>
          <a:prstGeom prst="ellipse">
            <a:avLst/>
          </a:prstGeom>
        </p:spPr>
        <p:style>
          <a:lnRef idx="3">
            <a:schemeClr val="lt1"/>
          </a:lnRef>
          <a:fillRef idx="1">
            <a:schemeClr val="dk1"/>
          </a:fillRef>
          <a:effectRef idx="1">
            <a:schemeClr val="dk1"/>
          </a:effectRef>
          <a:fontRef idx="minor">
            <a:schemeClr val="lt1"/>
          </a:fontRef>
        </p:style>
        <p:txBody>
          <a:bodyPr rtlCol="0" anchor="ctr"/>
          <a:lstStyle/>
          <a:p>
            <a:pPr algn="ctr"/>
            <a:r>
              <a:rPr lang="en-US" sz="1400" b="1" dirty="0" smtClean="0"/>
              <a:t>Sub-Community</a:t>
            </a:r>
            <a:endParaRPr lang="en-US" sz="1400" b="1" dirty="0"/>
          </a:p>
        </p:txBody>
      </p:sp>
      <p:sp>
        <p:nvSpPr>
          <p:cNvPr id="1048661" name="Oval 35"/>
          <p:cNvSpPr/>
          <p:nvPr/>
        </p:nvSpPr>
        <p:spPr>
          <a:xfrm>
            <a:off x="381000" y="3962400"/>
            <a:ext cx="1828800" cy="838200"/>
          </a:xfrm>
          <a:prstGeom prst="ellipse">
            <a:avLst/>
          </a:prstGeom>
        </p:spPr>
        <p:style>
          <a:lnRef idx="3">
            <a:schemeClr val="lt1"/>
          </a:lnRef>
          <a:fillRef idx="1">
            <a:schemeClr val="dk1"/>
          </a:fillRef>
          <a:effectRef idx="1">
            <a:schemeClr val="dk1"/>
          </a:effectRef>
          <a:fontRef idx="minor">
            <a:schemeClr val="lt1"/>
          </a:fontRef>
        </p:style>
        <p:txBody>
          <a:bodyPr rtlCol="0" anchor="ctr"/>
          <a:lstStyle/>
          <a:p>
            <a:pPr algn="ctr"/>
            <a:r>
              <a:rPr lang="en-US" sz="1400" b="1" dirty="0" smtClean="0"/>
              <a:t>Collection </a:t>
            </a:r>
            <a:endParaRPr lang="en-US" sz="1400" b="1" dirty="0"/>
          </a:p>
        </p:txBody>
      </p:sp>
      <p:cxnSp>
        <p:nvCxnSpPr>
          <p:cNvPr id="3145742" name="Straight Arrow Connector 37"/>
          <p:cNvCxnSpPr>
            <a:cxnSpLocks/>
            <a:stCxn id="1048661" idx="6"/>
            <a:endCxn id="1048656" idx="1"/>
          </p:cNvCxnSpPr>
          <p:nvPr/>
        </p:nvCxnSpPr>
        <p:spPr>
          <a:xfrm flipV="1">
            <a:off x="2209800" y="4229100"/>
            <a:ext cx="838200" cy="1524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145743" name="Straight Arrow Connector 42"/>
          <p:cNvCxnSpPr>
            <a:cxnSpLocks/>
          </p:cNvCxnSpPr>
          <p:nvPr/>
        </p:nvCxnSpPr>
        <p:spPr>
          <a:xfrm flipH="1" flipV="1">
            <a:off x="5334000" y="3124200"/>
            <a:ext cx="533400" cy="762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pic>
        <p:nvPicPr>
          <p:cNvPr id="2097176" name="Picture 2" descr="Image result for ‫شعار وزارة التعليم العالي السودانية‬‎"/>
          <p:cNvPicPr>
            <a:picLocks noChangeAspect="1" noChangeArrowheads="1"/>
          </p:cNvPicPr>
          <p:nvPr/>
        </p:nvPicPr>
        <p:blipFill>
          <a:blip r:embed="rId2" cstate="print"/>
          <a:srcRect/>
          <a:stretch>
            <a:fillRect/>
          </a:stretch>
        </p:blipFill>
        <p:spPr bwMode="auto">
          <a:xfrm>
            <a:off x="152400" y="152400"/>
            <a:ext cx="990600" cy="1143000"/>
          </a:xfrm>
          <a:prstGeom prst="rect">
            <a:avLst/>
          </a:prstGeom>
          <a:noFill/>
        </p:spPr>
      </p:pic>
    </p:spTree>
  </p:cSld>
  <p:clrMapOvr>
    <a:masterClrMapping/>
  </p:clrMapOvr>
  <p:transition>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048659">
                                            <p:bg/>
                                          </p:spTgt>
                                        </p:tgtEl>
                                        <p:attrNameLst>
                                          <p:attrName>style.visibility</p:attrName>
                                        </p:attrNameLst>
                                      </p:cBhvr>
                                      <p:to>
                                        <p:strVal val="visible"/>
                                      </p:to>
                                    </p:set>
                                    <p:animEffect transition="in" filter="fade">
                                      <p:cBhvr>
                                        <p:cTn id="7" dur="2000"/>
                                        <p:tgtEl>
                                          <p:spTgt spid="1048659">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048659">
                                            <p:txEl>
                                              <p:pRg st="0" end="0"/>
                                            </p:txEl>
                                          </p:spTgt>
                                        </p:tgtEl>
                                        <p:attrNameLst>
                                          <p:attrName>style.visibility</p:attrName>
                                        </p:attrNameLst>
                                      </p:cBhvr>
                                      <p:to>
                                        <p:strVal val="visible"/>
                                      </p:to>
                                    </p:set>
                                    <p:animEffect transition="in" filter="fade">
                                      <p:cBhvr>
                                        <p:cTn id="10" dur="2000"/>
                                        <p:tgtEl>
                                          <p:spTgt spid="1048659">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1048660">
                                            <p:bg/>
                                          </p:spTgt>
                                        </p:tgtEl>
                                        <p:attrNameLst>
                                          <p:attrName>style.visibility</p:attrName>
                                        </p:attrNameLst>
                                      </p:cBhvr>
                                      <p:to>
                                        <p:strVal val="visible"/>
                                      </p:to>
                                    </p:set>
                                    <p:animEffect transition="in" filter="fade">
                                      <p:cBhvr>
                                        <p:cTn id="15" dur="2000"/>
                                        <p:tgtEl>
                                          <p:spTgt spid="1048660">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1048660">
                                            <p:txEl>
                                              <p:pRg st="0" end="0"/>
                                            </p:txEl>
                                          </p:spTgt>
                                        </p:tgtEl>
                                        <p:attrNameLst>
                                          <p:attrName>style.visibility</p:attrName>
                                        </p:attrNameLst>
                                      </p:cBhvr>
                                      <p:to>
                                        <p:strVal val="visible"/>
                                      </p:to>
                                    </p:set>
                                    <p:animEffect transition="in" filter="fade">
                                      <p:cBhvr>
                                        <p:cTn id="18" dur="2000"/>
                                        <p:tgtEl>
                                          <p:spTgt spid="1048660">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1048661">
                                            <p:bg/>
                                          </p:spTgt>
                                        </p:tgtEl>
                                        <p:attrNameLst>
                                          <p:attrName>style.visibility</p:attrName>
                                        </p:attrNameLst>
                                      </p:cBhvr>
                                      <p:to>
                                        <p:strVal val="visible"/>
                                      </p:to>
                                    </p:set>
                                    <p:animEffect transition="in" filter="fade">
                                      <p:cBhvr>
                                        <p:cTn id="23" dur="2000"/>
                                        <p:tgtEl>
                                          <p:spTgt spid="1048661">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1048661">
                                            <p:txEl>
                                              <p:pRg st="0" end="0"/>
                                            </p:txEl>
                                          </p:spTgt>
                                        </p:tgtEl>
                                        <p:attrNameLst>
                                          <p:attrName>style.visibility</p:attrName>
                                        </p:attrNameLst>
                                      </p:cBhvr>
                                      <p:to>
                                        <p:strVal val="visible"/>
                                      </p:to>
                                    </p:set>
                                    <p:animEffect transition="in" filter="fade">
                                      <p:cBhvr>
                                        <p:cTn id="26" dur="2000"/>
                                        <p:tgtEl>
                                          <p:spTgt spid="104866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48659" grpId="0" build="allAtOnce" animBg="1"/>
      <p:bldP spid="1048660" grpId="0" build="allAtOnce" animBg="1"/>
      <p:bldP spid="1048661" grpId="0" build="allAtOnce" animBg="1"/>
    </p:bld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Civic">
  <a:themeElements>
    <a:clrScheme name="Civic">
      <a:dk1>
        <a:sysClr val="windowText" lastClr="000000"/>
      </a:dk1>
      <a:lt1>
        <a:sysClr val="window" lastClr="FFFFFF"/>
      </a:lt1>
      <a:dk2>
        <a:srgbClr val="646B86"/>
      </a:dk2>
      <a:lt2>
        <a:srgbClr val="C5D1D7"/>
      </a:lt2>
      <a:accent1>
        <a:srgbClr val="D16349"/>
      </a:accent1>
      <a:accent2>
        <a:srgbClr val="CCB400"/>
      </a:accent2>
      <a:accent3>
        <a:srgbClr val="8CADAE"/>
      </a:accent3>
      <a:accent4>
        <a:srgbClr val="8C7B70"/>
      </a:accent4>
      <a:accent5>
        <a:srgbClr val="8FB08C"/>
      </a:accent5>
      <a:accent6>
        <a:srgbClr val="D19049"/>
      </a:accent6>
      <a:hlink>
        <a:srgbClr val="00A3D6"/>
      </a:hlink>
      <a:folHlink>
        <a:srgbClr val="694F07"/>
      </a:folHlink>
    </a:clrScheme>
    <a:fontScheme name="Civic">
      <a:majorFont>
        <a:latin typeface="Georgia"/>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Georgia"/>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Civic">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blipFill>
          <a:blip xmlns:r="http://schemas.openxmlformats.org/officeDocument/2006/relationships" r:embed="rId1">
            <a:duotone>
              <a:schemeClr val="phClr">
                <a:shade val="70000"/>
                <a:satMod val="115000"/>
              </a:schemeClr>
              <a:schemeClr val="phClr">
                <a:tint val="85000"/>
              </a:schemeClr>
            </a:duotone>
          </a:blip>
          <a:tile tx="0" ty="0" sx="85000" sy="85000" flip="none" algn="tl"/>
        </a:blipFill>
        <a:blipFill>
          <a:blip xmlns:r="http://schemas.openxmlformats.org/officeDocument/2006/relationships" r:embed="rId2">
            <a:duotone>
              <a:schemeClr val="phClr">
                <a:shade val="65000"/>
                <a:satMod val="115000"/>
              </a:schemeClr>
              <a:schemeClr val="phClr">
                <a:tint val="85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Civic">
    <a:dk1>
      <a:sysClr val="windowText" lastClr="000000"/>
    </a:dk1>
    <a:lt1>
      <a:sysClr val="window" lastClr="FFFFFF"/>
    </a:lt1>
    <a:dk2>
      <a:srgbClr val="646B86"/>
    </a:dk2>
    <a:lt2>
      <a:srgbClr val="C5D1D7"/>
    </a:lt2>
    <a:accent1>
      <a:srgbClr val="D16349"/>
    </a:accent1>
    <a:accent2>
      <a:srgbClr val="CCB400"/>
    </a:accent2>
    <a:accent3>
      <a:srgbClr val="8CADAE"/>
    </a:accent3>
    <a:accent4>
      <a:srgbClr val="8C7B70"/>
    </a:accent4>
    <a:accent5>
      <a:srgbClr val="8FB08C"/>
    </a:accent5>
    <a:accent6>
      <a:srgbClr val="D19049"/>
    </a:accent6>
    <a:hlink>
      <a:srgbClr val="00A3D6"/>
    </a:hlink>
    <a:folHlink>
      <a:srgbClr val="694F07"/>
    </a:folHlink>
  </a:clrScheme>
</a:themeOverride>
</file>

<file path=docProps/app.xml><?xml version="1.0" encoding="utf-8"?>
<Properties xmlns="http://schemas.openxmlformats.org/officeDocument/2006/extended-properties" xmlns:vt="http://schemas.openxmlformats.org/officeDocument/2006/docPropsVTypes">
  <TotalTime>1</TotalTime>
  <Words>726</Words>
  <Application>Microsoft Office PowerPoint</Application>
  <PresentationFormat>On-screen Show (4:3)</PresentationFormat>
  <Paragraphs>205</Paragraphs>
  <Slides>69</Slides>
  <Notes>1</Notes>
  <HiddenSlides>0</HiddenSlides>
  <MMClips>0</MMClips>
  <ScaleCrop>false</ScaleCrop>
  <HeadingPairs>
    <vt:vector size="6" baseType="variant">
      <vt:variant>
        <vt:lpstr>Theme</vt:lpstr>
      </vt:variant>
      <vt:variant>
        <vt:i4>1</vt:i4>
      </vt:variant>
      <vt:variant>
        <vt:lpstr>Slide Titles</vt:lpstr>
      </vt:variant>
      <vt:variant>
        <vt:i4>69</vt:i4>
      </vt:variant>
      <vt:variant>
        <vt:lpstr>Custom Shows</vt:lpstr>
      </vt:variant>
      <vt:variant>
        <vt:i4>1</vt:i4>
      </vt:variant>
    </vt:vector>
  </HeadingPairs>
  <TitlesOfParts>
    <vt:vector size="71" baseType="lpstr">
      <vt:lpstr>Civic</vt:lpstr>
      <vt:lpstr>ورشة المحتوي الرقمي-نظام بناء وإدارة المستودعات الرقمية (Dspace)     تحت شعار(مزيد من التطوير والتجويد) برعاية  السيد وكيل وزارة التعليم العالي والبحث العلمي بروفيسور /أزهري عمرعبدالباقي   الزمان :في الفترة من10-12 يناير 2018                                          المكان:جامعة غرب كردفان</vt:lpstr>
      <vt:lpstr>محتويات الدورة</vt:lpstr>
      <vt:lpstr>محتويات الدورة </vt:lpstr>
      <vt:lpstr>تعريف المستودع الرقمي </vt:lpstr>
      <vt:lpstr>مميزات النظام</vt:lpstr>
      <vt:lpstr>محتويات المستودع الرقمي</vt:lpstr>
      <vt:lpstr>       هيكلة النظام </vt:lpstr>
      <vt:lpstr>تابع</vt:lpstr>
      <vt:lpstr>مثال على هيكلة النظام </vt:lpstr>
      <vt:lpstr>واجهة المستودع</vt:lpstr>
      <vt:lpstr>صلاحيات مدير النظام </vt:lpstr>
      <vt:lpstr>تسجيل مستخدم جديد </vt:lpstr>
      <vt:lpstr>تابع</vt:lpstr>
      <vt:lpstr>تابع</vt:lpstr>
      <vt:lpstr>رابط إكمال التسجيل</vt:lpstr>
      <vt:lpstr>ادخال كلمة المرور</vt:lpstr>
      <vt:lpstr>إكمال التسجيل </vt:lpstr>
      <vt:lpstr>الدخول على النظام</vt:lpstr>
      <vt:lpstr>اضافة المستخدمين </vt:lpstr>
      <vt:lpstr>إنشاء مستخدم</vt:lpstr>
      <vt:lpstr>ادخال بيانات المستخدم</vt:lpstr>
      <vt:lpstr>تعيين كلمة المرور للمستخدم </vt:lpstr>
      <vt:lpstr>تابع</vt:lpstr>
      <vt:lpstr>مسح المستخدم</vt:lpstr>
      <vt:lpstr>تابع</vt:lpstr>
      <vt:lpstr>إنشاء مجموعة مستخدمين (Groups)</vt:lpstr>
      <vt:lpstr>تابع</vt:lpstr>
      <vt:lpstr>تابع</vt:lpstr>
      <vt:lpstr>Slide 29</vt:lpstr>
      <vt:lpstr>Community إنشاء </vt:lpstr>
      <vt:lpstr>Communityبيانات </vt:lpstr>
      <vt:lpstr>التعديل في Community</vt:lpstr>
      <vt:lpstr>تابع</vt:lpstr>
      <vt:lpstr>صلاحيات Community</vt:lpstr>
      <vt:lpstr>اعطاء الصلاحية لمجموعة مستخدمين </vt:lpstr>
      <vt:lpstr>sub community ,collectionإنشاء  </vt:lpstr>
      <vt:lpstr>Collection بيانات </vt:lpstr>
      <vt:lpstr>sub community  بيانات  </vt:lpstr>
      <vt:lpstr>تعديل Collection</vt:lpstr>
      <vt:lpstr>تابع</vt:lpstr>
      <vt:lpstr>صلاحيات Collection</vt:lpstr>
      <vt:lpstr>التجهيزات المطلوبة قبل البدء بعملية إدخال البيانات:</vt:lpstr>
      <vt:lpstr>إدخال البيانات</vt:lpstr>
      <vt:lpstr>شاشة إدخال البيانات(خطوة رقم 1)</vt:lpstr>
      <vt:lpstr>شاشة إدخال البيانات(خطوة رقم 2)</vt:lpstr>
      <vt:lpstr>شاشة إدخال البيانات(خطوة رقم 3)</vt:lpstr>
      <vt:lpstr>شاشة إدخال البيانات (خطوة رقم 4)</vt:lpstr>
      <vt:lpstr>شاشة إدخال البيانات(خطوة رقم5)</vt:lpstr>
      <vt:lpstr>شاشة إدخال البيانات</vt:lpstr>
      <vt:lpstr>عملية المراجعة والتعديل</vt:lpstr>
      <vt:lpstr>تعديل التسجيلة</vt:lpstr>
      <vt:lpstr>تابع</vt:lpstr>
      <vt:lpstr>قفل ملف التسجيلة </vt:lpstr>
      <vt:lpstr>تابع</vt:lpstr>
      <vt:lpstr>نقل التسجيلة </vt:lpstr>
      <vt:lpstr>مسح التسجيلة</vt:lpstr>
      <vt:lpstr>تعديل ملف التسجيلة</vt:lpstr>
      <vt:lpstr>تعديل بيانات التسجيلة</vt:lpstr>
      <vt:lpstr>عرض بيانات التسجيلة</vt:lpstr>
      <vt:lpstr> البحث والإسترجاع</vt:lpstr>
      <vt:lpstr>شاشة إسترجاع البيانات</vt:lpstr>
      <vt:lpstr>جامعة الخرطوم</vt:lpstr>
      <vt:lpstr>عدد التسجيلات</vt:lpstr>
      <vt:lpstr>  جامعة السودان للعلوم والتكنولوجيا</vt:lpstr>
      <vt:lpstr>عدد التسجيلات </vt:lpstr>
      <vt:lpstr>جامعة البحر الاحمر</vt:lpstr>
      <vt:lpstr>عدد التسجيلات</vt:lpstr>
      <vt:lpstr>للتواصل</vt:lpstr>
      <vt:lpstr>Slide 69</vt:lpstr>
      <vt:lpstr>Custom Show 1</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Khartoumspace repository New feel and touch</dc:title>
  <dc:creator>HP</dc:creator>
  <cp:lastModifiedBy>Windows User</cp:lastModifiedBy>
  <cp:revision>2</cp:revision>
  <dcterms:created xsi:type="dcterms:W3CDTF">2015-09-01T00:44:13Z</dcterms:created>
  <dcterms:modified xsi:type="dcterms:W3CDTF">2018-02-18T09:41:41Z</dcterms:modified>
</cp:coreProperties>
</file>